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7"/>
  </p:notesMasterIdLst>
  <p:sldIdLst>
    <p:sldId id="256" r:id="rId2"/>
    <p:sldId id="261" r:id="rId3"/>
    <p:sldId id="258" r:id="rId4"/>
    <p:sldId id="263" r:id="rId5"/>
    <p:sldId id="262" r:id="rId6"/>
    <p:sldId id="270" r:id="rId7"/>
    <p:sldId id="266" r:id="rId8"/>
    <p:sldId id="311" r:id="rId9"/>
    <p:sldId id="269" r:id="rId10"/>
    <p:sldId id="312" r:id="rId11"/>
    <p:sldId id="281" r:id="rId12"/>
    <p:sldId id="265" r:id="rId13"/>
    <p:sldId id="278" r:id="rId14"/>
    <p:sldId id="291" r:id="rId15"/>
    <p:sldId id="267" r:id="rId16"/>
  </p:sldIdLst>
  <p:sldSz cx="9144000" cy="5143500" type="screen16x9"/>
  <p:notesSz cx="6858000" cy="9144000"/>
  <p:embeddedFontLst>
    <p:embeddedFont>
      <p:font typeface="Anaheim" panose="020B0604020202020204" charset="0"/>
      <p:regular r:id="rId18"/>
    </p:embeddedFont>
    <p:embeddedFont>
      <p:font typeface="Bebas Neue" panose="020B0606020202050201" pitchFamily="34" charset="0"/>
      <p:regular r:id="rId19"/>
    </p:embeddedFont>
    <p:embeddedFont>
      <p:font typeface="Montserrat" panose="00000500000000000000" pitchFamily="2" charset="0"/>
      <p:regular r:id="rId20"/>
      <p:bold r:id="rId21"/>
      <p:italic r:id="rId22"/>
      <p:boldItalic r:id="rId23"/>
    </p:embeddedFont>
    <p:embeddedFont>
      <p:font typeface="Montserrat ExtraBold" panose="00000900000000000000" pitchFamily="2" charset="0"/>
      <p:bold r:id="rId24"/>
      <p:boldItalic r:id="rId25"/>
    </p:embeddedFont>
    <p:embeddedFont>
      <p:font typeface="Source Sans Pro" panose="020B050303040302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C91BB3E-5E48-4725-AA48-50BEA4965CBD}">
  <a:tblStyle styleId="{6C91BB3E-5E48-4725-AA48-50BEA4965CB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112" autoAdjust="0"/>
  </p:normalViewPr>
  <p:slideViewPr>
    <p:cSldViewPr snapToGrid="0">
      <p:cViewPr varScale="1">
        <p:scale>
          <a:sx n="134" d="100"/>
          <a:sy n="134" d="100"/>
        </p:scale>
        <p:origin x="95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nnenberg, Isabelle T." userId="1b0cd106-800f-48c1-b73c-90c4faab829b" providerId="ADAL" clId="{5FAEC342-6252-4C95-8C3F-5477A4EA091E}"/>
    <pc:docChg chg="modSld sldOrd">
      <pc:chgData name="Rennenberg, Isabelle T." userId="1b0cd106-800f-48c1-b73c-90c4faab829b" providerId="ADAL" clId="{5FAEC342-6252-4C95-8C3F-5477A4EA091E}" dt="2023-06-21T00:54:37.655" v="20" actId="20577"/>
      <pc:docMkLst>
        <pc:docMk/>
      </pc:docMkLst>
      <pc:sldChg chg="modSp mod">
        <pc:chgData name="Rennenberg, Isabelle T." userId="1b0cd106-800f-48c1-b73c-90c4faab829b" providerId="ADAL" clId="{5FAEC342-6252-4C95-8C3F-5477A4EA091E}" dt="2023-06-21T00:39:27.518" v="1" actId="20577"/>
        <pc:sldMkLst>
          <pc:docMk/>
          <pc:sldMk cId="0" sldId="258"/>
        </pc:sldMkLst>
        <pc:spChg chg="mod">
          <ac:chgData name="Rennenberg, Isabelle T." userId="1b0cd106-800f-48c1-b73c-90c4faab829b" providerId="ADAL" clId="{5FAEC342-6252-4C95-8C3F-5477A4EA091E}" dt="2023-06-21T00:39:27.518" v="1" actId="20577"/>
          <ac:spMkLst>
            <pc:docMk/>
            <pc:sldMk cId="0" sldId="258"/>
            <ac:spMk id="1368" creationId="{00000000-0000-0000-0000-000000000000}"/>
          </ac:spMkLst>
        </pc:spChg>
      </pc:sldChg>
      <pc:sldChg chg="ord">
        <pc:chgData name="Rennenberg, Isabelle T." userId="1b0cd106-800f-48c1-b73c-90c4faab829b" providerId="ADAL" clId="{5FAEC342-6252-4C95-8C3F-5477A4EA091E}" dt="2023-06-21T00:41:41.928" v="3"/>
        <pc:sldMkLst>
          <pc:docMk/>
          <pc:sldMk cId="0" sldId="263"/>
        </pc:sldMkLst>
      </pc:sldChg>
      <pc:sldChg chg="modSp mod">
        <pc:chgData name="Rennenberg, Isabelle T." userId="1b0cd106-800f-48c1-b73c-90c4faab829b" providerId="ADAL" clId="{5FAEC342-6252-4C95-8C3F-5477A4EA091E}" dt="2023-06-21T00:54:37.655" v="20" actId="20577"/>
        <pc:sldMkLst>
          <pc:docMk/>
          <pc:sldMk cId="0" sldId="270"/>
        </pc:sldMkLst>
        <pc:spChg chg="mod">
          <ac:chgData name="Rennenberg, Isabelle T." userId="1b0cd106-800f-48c1-b73c-90c4faab829b" providerId="ADAL" clId="{5FAEC342-6252-4C95-8C3F-5477A4EA091E}" dt="2023-06-21T00:54:37.655" v="20" actId="20577"/>
          <ac:spMkLst>
            <pc:docMk/>
            <pc:sldMk cId="0" sldId="270"/>
            <ac:spMk id="1633" creationId="{00000000-0000-0000-0000-000000000000}"/>
          </ac:spMkLst>
        </pc:spChg>
      </pc:sldChg>
      <pc:sldChg chg="modSp mod">
        <pc:chgData name="Rennenberg, Isabelle T." userId="1b0cd106-800f-48c1-b73c-90c4faab829b" providerId="ADAL" clId="{5FAEC342-6252-4C95-8C3F-5477A4EA091E}" dt="2023-06-21T00:34:06.437" v="0" actId="2711"/>
        <pc:sldMkLst>
          <pc:docMk/>
          <pc:sldMk cId="0" sldId="291"/>
        </pc:sldMkLst>
        <pc:spChg chg="mod">
          <ac:chgData name="Rennenberg, Isabelle T." userId="1b0cd106-800f-48c1-b73c-90c4faab829b" providerId="ADAL" clId="{5FAEC342-6252-4C95-8C3F-5477A4EA091E}" dt="2023-06-21T00:34:06.437" v="0" actId="2711"/>
          <ac:spMkLst>
            <pc:docMk/>
            <pc:sldMk cId="0" sldId="291"/>
            <ac:spMk id="2110" creationId="{00000000-0000-0000-0000-000000000000}"/>
          </ac:spMkLst>
        </pc:spChg>
      </pc:sldChg>
    </pc:docChg>
  </pc:docChgLst>
</pc:chgInfo>
</file>

<file path=ppt/media/image1.jpeg>
</file>

<file path=ppt/media/image2.jpe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
        <p:cNvGrpSpPr/>
        <p:nvPr/>
      </p:nvGrpSpPr>
      <p:grpSpPr>
        <a:xfrm>
          <a:off x="0" y="0"/>
          <a:ext cx="0" cy="0"/>
          <a:chOff x="0" y="0"/>
          <a:chExt cx="0" cy="0"/>
        </a:xfrm>
      </p:grpSpPr>
      <p:sp>
        <p:nvSpPr>
          <p:cNvPr id="1329" name="Google Shape;1329;g1568865e0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 name="Google Shape;1330;g1568865e0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3"/>
        <p:cNvGrpSpPr/>
        <p:nvPr/>
      </p:nvGrpSpPr>
      <p:grpSpPr>
        <a:xfrm>
          <a:off x="0" y="0"/>
          <a:ext cx="0" cy="0"/>
          <a:chOff x="0" y="0"/>
          <a:chExt cx="0" cy="0"/>
        </a:xfrm>
      </p:grpSpPr>
      <p:sp>
        <p:nvSpPr>
          <p:cNvPr id="1834" name="Google Shape;1834;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 name="Google Shape;1835;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g139bc62e1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 name="Google Shape;1784;g139bc62e1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6"/>
        <p:cNvGrpSpPr/>
        <p:nvPr/>
      </p:nvGrpSpPr>
      <p:grpSpPr>
        <a:xfrm>
          <a:off x="0" y="0"/>
          <a:ext cx="0" cy="0"/>
          <a:chOff x="0" y="0"/>
          <a:chExt cx="0" cy="0"/>
        </a:xfrm>
      </p:grpSpPr>
      <p:sp>
        <p:nvSpPr>
          <p:cNvPr id="2037" name="Google Shape;2037;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8" name="Google Shape;2038;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may or may not know that coral regeneration is a very fragile process- corals can be very specific. Larvae is highly predated upon. If corals are getting harmed constantly by the water warming or other ecological disasters, and are unable to reproduce, corals will not be able to regenerate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1"/>
        <p:cNvGrpSpPr/>
        <p:nvPr/>
      </p:nvGrpSpPr>
      <p:grpSpPr>
        <a:xfrm>
          <a:off x="0" y="0"/>
          <a:ext cx="0" cy="0"/>
          <a:chOff x="0" y="0"/>
          <a:chExt cx="0" cy="0"/>
        </a:xfrm>
      </p:grpSpPr>
      <p:sp>
        <p:nvSpPr>
          <p:cNvPr id="1412" name="Google Shape;141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3" name="Google Shape;141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Brooding- only male gametes are released into the water : taken in by female corals</a:t>
            </a:r>
          </a:p>
          <a:p>
            <a:pPr marL="0" lvl="0" indent="0" algn="l" rtl="0">
              <a:spcBef>
                <a:spcPts val="0"/>
              </a:spcBef>
              <a:spcAft>
                <a:spcPts val="0"/>
              </a:spcAft>
              <a:buNone/>
            </a:pPr>
            <a:r>
              <a:rPr lang="en-US" dirty="0"/>
              <a:t>Broadcast spawning: both male and female gametes are released into the water at the same time and fertilization occurs when they meet </a:t>
            </a:r>
          </a:p>
          <a:p>
            <a:pPr marL="0" lvl="0" indent="0" algn="l" rtl="0">
              <a:spcBef>
                <a:spcPts val="0"/>
              </a:spcBef>
              <a:spcAft>
                <a:spcPts val="0"/>
              </a:spcAft>
              <a:buNone/>
            </a:pPr>
            <a:r>
              <a:rPr lang="en-US" dirty="0"/>
              <a:t>Both in the primary polyp stage</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Each time a worm fed on a spat, feeding duration and worm size class were recorded- corals were inspected each morning – counted under microscope – photographed for bite marks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
        <p:cNvGrpSpPr/>
        <p:nvPr/>
      </p:nvGrpSpPr>
      <p:grpSpPr>
        <a:xfrm>
          <a:off x="0" y="0"/>
          <a:ext cx="0" cy="0"/>
          <a:chOff x="0" y="0"/>
          <a:chExt cx="0" cy="0"/>
        </a:xfrm>
      </p:grpSpPr>
      <p:sp>
        <p:nvSpPr>
          <p:cNvPr id="1522" name="Google Shape;1522;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 name="Google Shape;1523;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105596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53525" y="945250"/>
            <a:ext cx="6237000" cy="20652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chemeClr val="dk1"/>
              </a:buClr>
              <a:buSzPts val="5200"/>
              <a:buNone/>
              <a:defRPr sz="5200">
                <a:solidFill>
                  <a:schemeClr val="dk1"/>
                </a:solidFill>
                <a:latin typeface="Montserrat"/>
                <a:ea typeface="Montserrat"/>
                <a:cs typeface="Montserrat"/>
                <a:sym typeface="Montserrat"/>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10" name="Google Shape;10;p2"/>
          <p:cNvSpPr txBox="1">
            <a:spLocks noGrp="1"/>
          </p:cNvSpPr>
          <p:nvPr>
            <p:ph type="subTitle" idx="1"/>
          </p:nvPr>
        </p:nvSpPr>
        <p:spPr>
          <a:xfrm>
            <a:off x="2307675" y="3099375"/>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600">
                <a:solidFill>
                  <a:schemeClr val="dk1"/>
                </a:solidFill>
                <a:highlight>
                  <a:schemeClr val="accent1"/>
                </a:highlight>
                <a:latin typeface="Source Sans Pro"/>
                <a:ea typeface="Source Sans Pro"/>
                <a:cs typeface="Source Sans Pro"/>
                <a:sym typeface="Source Sans Pro"/>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grpSp>
        <p:nvGrpSpPr>
          <p:cNvPr id="11" name="Google Shape;11;p2"/>
          <p:cNvGrpSpPr/>
          <p:nvPr/>
        </p:nvGrpSpPr>
        <p:grpSpPr>
          <a:xfrm rot="480718">
            <a:off x="236988" y="3696509"/>
            <a:ext cx="952191" cy="1006453"/>
            <a:chOff x="287700" y="3530125"/>
            <a:chExt cx="114450" cy="120975"/>
          </a:xfrm>
        </p:grpSpPr>
        <p:sp>
          <p:nvSpPr>
            <p:cNvPr id="12" name="Google Shape;12;p2"/>
            <p:cNvSpPr/>
            <p:nvPr/>
          </p:nvSpPr>
          <p:spPr>
            <a:xfrm>
              <a:off x="353400" y="3530125"/>
              <a:ext cx="48750" cy="106225"/>
            </a:xfrm>
            <a:custGeom>
              <a:avLst/>
              <a:gdLst/>
              <a:ahLst/>
              <a:cxnLst/>
              <a:rect l="l" t="t" r="r" b="b"/>
              <a:pathLst>
                <a:path w="1950" h="4249" extrusionOk="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35700" y="3537325"/>
              <a:ext cx="42375" cy="106875"/>
            </a:xfrm>
            <a:custGeom>
              <a:avLst/>
              <a:gdLst/>
              <a:ahLst/>
              <a:cxnLst/>
              <a:rect l="l" t="t" r="r" b="b"/>
              <a:pathLst>
                <a:path w="1695" h="4275" extrusionOk="0">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87700" y="3549425"/>
              <a:ext cx="69700" cy="101675"/>
            </a:xfrm>
            <a:custGeom>
              <a:avLst/>
              <a:gdLst/>
              <a:ahLst/>
              <a:cxnLst/>
              <a:rect l="l" t="t" r="r" b="b"/>
              <a:pathLst>
                <a:path w="2788" h="4067" extrusionOk="0">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50" y="3952875"/>
            <a:ext cx="9143926" cy="1190617"/>
          </a:xfrm>
          <a:custGeom>
            <a:avLst/>
            <a:gdLst/>
            <a:ahLst/>
            <a:cxnLst/>
            <a:rect l="l" t="t" r="r" b="b"/>
            <a:pathLst>
              <a:path w="47338" h="7083" extrusionOk="0">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2"/>
          <p:cNvGrpSpPr/>
          <p:nvPr/>
        </p:nvGrpSpPr>
        <p:grpSpPr>
          <a:xfrm rot="-1263764">
            <a:off x="4681770" y="3519146"/>
            <a:ext cx="1450948" cy="1246889"/>
            <a:chOff x="935150" y="3506300"/>
            <a:chExt cx="174400" cy="149875"/>
          </a:xfrm>
        </p:grpSpPr>
        <p:sp>
          <p:nvSpPr>
            <p:cNvPr id="17" name="Google Shape;17;p2"/>
            <p:cNvSpPr/>
            <p:nvPr/>
          </p:nvSpPr>
          <p:spPr>
            <a:xfrm>
              <a:off x="935150" y="3518000"/>
              <a:ext cx="26825" cy="112200"/>
            </a:xfrm>
            <a:custGeom>
              <a:avLst/>
              <a:gdLst/>
              <a:ahLst/>
              <a:cxnLst/>
              <a:rect l="l" t="t" r="r" b="b"/>
              <a:pathLst>
                <a:path w="1073" h="4488" extrusionOk="0">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96275" y="3524150"/>
              <a:ext cx="51350" cy="132025"/>
            </a:xfrm>
            <a:custGeom>
              <a:avLst/>
              <a:gdLst/>
              <a:ahLst/>
              <a:cxnLst/>
              <a:rect l="l" t="t" r="r" b="b"/>
              <a:pathLst>
                <a:path w="2054" h="5281" extrusionOk="0">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63800" y="3506300"/>
              <a:ext cx="52000" cy="142200"/>
            </a:xfrm>
            <a:custGeom>
              <a:avLst/>
              <a:gdLst/>
              <a:ahLst/>
              <a:cxnLst/>
              <a:rect l="l" t="t" r="r" b="b"/>
              <a:pathLst>
                <a:path w="2080" h="5688" extrusionOk="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034275" y="3538575"/>
              <a:ext cx="75275" cy="112400"/>
            </a:xfrm>
            <a:custGeom>
              <a:avLst/>
              <a:gdLst/>
              <a:ahLst/>
              <a:cxnLst/>
              <a:rect l="l" t="t" r="r" b="b"/>
              <a:pathLst>
                <a:path w="3011" h="4496" extrusionOk="0">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28475" y="4124326"/>
            <a:ext cx="9172523" cy="1019177"/>
          </a:xfrm>
          <a:custGeom>
            <a:avLst/>
            <a:gdLst/>
            <a:ahLst/>
            <a:cxnLst/>
            <a:rect l="l" t="t" r="r" b="b"/>
            <a:pathLst>
              <a:path w="47339" h="7284" extrusionOk="0">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2307665" y="4054525"/>
            <a:ext cx="1135015" cy="987317"/>
            <a:chOff x="608900" y="3614050"/>
            <a:chExt cx="136425" cy="118675"/>
          </a:xfrm>
        </p:grpSpPr>
        <p:sp>
          <p:nvSpPr>
            <p:cNvPr id="23" name="Google Shape;23;p2"/>
            <p:cNvSpPr/>
            <p:nvPr/>
          </p:nvSpPr>
          <p:spPr>
            <a:xfrm>
              <a:off x="672650" y="3622225"/>
              <a:ext cx="72675" cy="110500"/>
            </a:xfrm>
            <a:custGeom>
              <a:avLst/>
              <a:gdLst/>
              <a:ahLst/>
              <a:cxnLst/>
              <a:rect l="l" t="t" r="r" b="b"/>
              <a:pathLst>
                <a:path w="2907" h="4420" extrusionOk="0">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35825" y="3614050"/>
              <a:ext cx="47100" cy="118675"/>
            </a:xfrm>
            <a:custGeom>
              <a:avLst/>
              <a:gdLst/>
              <a:ahLst/>
              <a:cxnLst/>
              <a:rect l="l" t="t" r="r" b="b"/>
              <a:pathLst>
                <a:path w="1884" h="4747" extrusionOk="0">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08900" y="3642125"/>
              <a:ext cx="44350" cy="90550"/>
            </a:xfrm>
            <a:custGeom>
              <a:avLst/>
              <a:gdLst/>
              <a:ahLst/>
              <a:cxnLst/>
              <a:rect l="l" t="t" r="r" b="b"/>
              <a:pathLst>
                <a:path w="1774" h="3622" extrusionOk="0">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862053" y="3864366"/>
            <a:ext cx="1371711" cy="1279123"/>
            <a:chOff x="1202700" y="3560500"/>
            <a:chExt cx="164875" cy="153750"/>
          </a:xfrm>
        </p:grpSpPr>
        <p:sp>
          <p:nvSpPr>
            <p:cNvPr id="27" name="Google Shape;27;p2"/>
            <p:cNvSpPr/>
            <p:nvPr/>
          </p:nvSpPr>
          <p:spPr>
            <a:xfrm>
              <a:off x="1255550" y="3560500"/>
              <a:ext cx="55375" cy="153600"/>
            </a:xfrm>
            <a:custGeom>
              <a:avLst/>
              <a:gdLst/>
              <a:ahLst/>
              <a:cxnLst/>
              <a:rect l="l" t="t" r="r" b="b"/>
              <a:pathLst>
                <a:path w="2215" h="6144" extrusionOk="0">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202700" y="3566950"/>
              <a:ext cx="81375" cy="147300"/>
            </a:xfrm>
            <a:custGeom>
              <a:avLst/>
              <a:gdLst/>
              <a:ahLst/>
              <a:cxnLst/>
              <a:rect l="l" t="t" r="r" b="b"/>
              <a:pathLst>
                <a:path w="3255" h="5892" extrusionOk="0">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305475" y="3569000"/>
              <a:ext cx="33700" cy="143525"/>
            </a:xfrm>
            <a:custGeom>
              <a:avLst/>
              <a:gdLst/>
              <a:ahLst/>
              <a:cxnLst/>
              <a:rect l="l" t="t" r="r" b="b"/>
              <a:pathLst>
                <a:path w="1348" h="5741" extrusionOk="0">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332075" y="3592550"/>
              <a:ext cx="35500" cy="120450"/>
            </a:xfrm>
            <a:custGeom>
              <a:avLst/>
              <a:gdLst/>
              <a:ahLst/>
              <a:cxnLst/>
              <a:rect l="l" t="t" r="r" b="b"/>
              <a:pathLst>
                <a:path w="1420" h="4818" extrusionOk="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2"/>
          <p:cNvSpPr/>
          <p:nvPr/>
        </p:nvSpPr>
        <p:spPr>
          <a:xfrm>
            <a:off x="-28450" y="4191225"/>
            <a:ext cx="9172555" cy="952279"/>
          </a:xfrm>
          <a:custGeom>
            <a:avLst/>
            <a:gdLst/>
            <a:ahLst/>
            <a:cxnLst/>
            <a:rect l="l" t="t" r="r" b="b"/>
            <a:pathLst>
              <a:path w="47341" h="7047" extrusionOk="0">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25" y="-17640"/>
            <a:ext cx="9143958" cy="1114282"/>
          </a:xfrm>
          <a:custGeom>
            <a:avLst/>
            <a:gdLst/>
            <a:ahLst/>
            <a:cxnLst/>
            <a:rect l="l" t="t" r="r" b="b"/>
            <a:pathLst>
              <a:path w="47340" h="7133" extrusionOk="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25" y="-17637"/>
            <a:ext cx="9143958" cy="1077259"/>
          </a:xfrm>
          <a:custGeom>
            <a:avLst/>
            <a:gdLst/>
            <a:ahLst/>
            <a:cxnLst/>
            <a:rect l="l" t="t" r="r" b="b"/>
            <a:pathLst>
              <a:path w="47340" h="6896" extrusionOk="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2"/>
          <p:cNvGrpSpPr/>
          <p:nvPr/>
        </p:nvGrpSpPr>
        <p:grpSpPr>
          <a:xfrm>
            <a:off x="300793" y="558560"/>
            <a:ext cx="8813338" cy="3502864"/>
            <a:chOff x="300793" y="558560"/>
            <a:chExt cx="8813338" cy="3502864"/>
          </a:xfrm>
        </p:grpSpPr>
        <p:sp>
          <p:nvSpPr>
            <p:cNvPr id="35" name="Google Shape;35;p2"/>
            <p:cNvSpPr/>
            <p:nvPr/>
          </p:nvSpPr>
          <p:spPr>
            <a:xfrm>
              <a:off x="6862046" y="3786923"/>
              <a:ext cx="91538" cy="77455"/>
            </a:xfrm>
            <a:custGeom>
              <a:avLst/>
              <a:gdLst/>
              <a:ahLst/>
              <a:cxnLst/>
              <a:rect l="l" t="t" r="r" b="b"/>
              <a:pathLst>
                <a:path w="481" h="407" extrusionOk="0">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402992" y="3702754"/>
              <a:ext cx="55570" cy="46816"/>
            </a:xfrm>
            <a:custGeom>
              <a:avLst/>
              <a:gdLst/>
              <a:ahLst/>
              <a:cxnLst/>
              <a:rect l="l" t="t" r="r" b="b"/>
              <a:pathLst>
                <a:path w="292" h="246" extrusionOk="0">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788962" y="3116023"/>
              <a:ext cx="45293" cy="38252"/>
            </a:xfrm>
            <a:custGeom>
              <a:avLst/>
              <a:gdLst/>
              <a:ahLst/>
              <a:cxnLst/>
              <a:rect l="l" t="t" r="r" b="b"/>
              <a:pathLst>
                <a:path w="238" h="201" extrusionOk="0">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3511181" flipH="1">
              <a:off x="8465116" y="2069606"/>
              <a:ext cx="72839" cy="61311"/>
            </a:xfrm>
            <a:custGeom>
              <a:avLst/>
              <a:gdLst/>
              <a:ahLst/>
              <a:cxnLst/>
              <a:rect l="l" t="t" r="r" b="b"/>
              <a:pathLst>
                <a:path w="297" h="250" extrusionOk="0">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a:off x="300793" y="558560"/>
              <a:ext cx="8813338" cy="3502864"/>
              <a:chOff x="272218" y="539510"/>
              <a:chExt cx="8813338" cy="3502864"/>
            </a:xfrm>
          </p:grpSpPr>
          <p:sp>
            <p:nvSpPr>
              <p:cNvPr id="40" name="Google Shape;40;p2"/>
              <p:cNvSpPr/>
              <p:nvPr/>
            </p:nvSpPr>
            <p:spPr>
              <a:xfrm>
                <a:off x="272218" y="1538852"/>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003938" y="974036"/>
                <a:ext cx="46245" cy="39203"/>
              </a:xfrm>
              <a:custGeom>
                <a:avLst/>
                <a:gdLst/>
                <a:ahLst/>
                <a:cxnLst/>
                <a:rect l="l" t="t" r="r" b="b"/>
                <a:pathLst>
                  <a:path w="243" h="206" extrusionOk="0">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99812" y="3577012"/>
                <a:ext cx="46054" cy="39013"/>
              </a:xfrm>
              <a:custGeom>
                <a:avLst/>
                <a:gdLst/>
                <a:ahLst/>
                <a:cxnLst/>
                <a:rect l="l" t="t" r="r" b="b"/>
                <a:pathLst>
                  <a:path w="242" h="205" extrusionOk="0">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980391" y="539510"/>
                <a:ext cx="41677" cy="35207"/>
              </a:xfrm>
              <a:custGeom>
                <a:avLst/>
                <a:gdLst/>
                <a:ahLst/>
                <a:cxnLst/>
                <a:rect l="l" t="t" r="r" b="b"/>
                <a:pathLst>
                  <a:path w="219" h="185" extrusionOk="0">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flipH="1">
                <a:off x="7742410" y="777940"/>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2"/>
              <p:cNvGrpSpPr/>
              <p:nvPr/>
            </p:nvGrpSpPr>
            <p:grpSpPr>
              <a:xfrm rot="-3511162" flipH="1">
                <a:off x="8121677" y="1463302"/>
                <a:ext cx="1151083" cy="205868"/>
                <a:chOff x="-207450" y="2233412"/>
                <a:chExt cx="1151106" cy="205872"/>
              </a:xfrm>
            </p:grpSpPr>
            <p:sp>
              <p:nvSpPr>
                <p:cNvPr id="46" name="Google Shape;46;p2"/>
                <p:cNvSpPr/>
                <p:nvPr/>
              </p:nvSpPr>
              <p:spPr>
                <a:xfrm>
                  <a:off x="-207450" y="2233412"/>
                  <a:ext cx="59596" cy="50030"/>
                </a:xfrm>
                <a:custGeom>
                  <a:avLst/>
                  <a:gdLst/>
                  <a:ahLst/>
                  <a:cxnLst/>
                  <a:rect l="l" t="t" r="r" b="b"/>
                  <a:pathLst>
                    <a:path w="243" h="204" extrusionOk="0">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88964" y="2382632"/>
                  <a:ext cx="54691" cy="56652"/>
                </a:xfrm>
                <a:custGeom>
                  <a:avLst/>
                  <a:gdLst/>
                  <a:ahLst/>
                  <a:cxnLst/>
                  <a:rect l="l" t="t" r="r" b="b"/>
                  <a:pathLst>
                    <a:path w="223" h="231" extrusionOk="0">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8;p2"/>
              <p:cNvSpPr/>
              <p:nvPr/>
            </p:nvSpPr>
            <p:spPr>
              <a:xfrm>
                <a:off x="2957900" y="3900211"/>
                <a:ext cx="55760" cy="47006"/>
              </a:xfrm>
              <a:custGeom>
                <a:avLst/>
                <a:gdLst/>
                <a:ahLst/>
                <a:cxnLst/>
                <a:rect l="l" t="t" r="r" b="b"/>
                <a:pathLst>
                  <a:path w="293" h="247" extrusionOk="0">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564396" y="3947221"/>
                <a:ext cx="112852" cy="95154"/>
              </a:xfrm>
              <a:custGeom>
                <a:avLst/>
                <a:gdLst/>
                <a:ahLst/>
                <a:cxnLst/>
                <a:rect l="l" t="t" r="r" b="b"/>
                <a:pathLst>
                  <a:path w="593" h="500" extrusionOk="0">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12"/>
        <p:cNvGrpSpPr/>
        <p:nvPr/>
      </p:nvGrpSpPr>
      <p:grpSpPr>
        <a:xfrm>
          <a:off x="0" y="0"/>
          <a:ext cx="0" cy="0"/>
          <a:chOff x="0" y="0"/>
          <a:chExt cx="0" cy="0"/>
        </a:xfrm>
      </p:grpSpPr>
      <p:sp>
        <p:nvSpPr>
          <p:cNvPr id="713" name="Google Shape;713;p19"/>
          <p:cNvSpPr>
            <a:spLocks noGrp="1"/>
          </p:cNvSpPr>
          <p:nvPr>
            <p:ph type="pic" idx="2"/>
          </p:nvPr>
        </p:nvSpPr>
        <p:spPr>
          <a:xfrm>
            <a:off x="4303675" y="508200"/>
            <a:ext cx="4127100" cy="4127100"/>
          </a:xfrm>
          <a:prstGeom prst="ellipse">
            <a:avLst/>
          </a:prstGeom>
          <a:noFill/>
          <a:ln>
            <a:noFill/>
          </a:ln>
          <a:effectLst>
            <a:outerShdw blurRad="114300" dist="38100" dir="5400000" algn="bl" rotWithShape="0">
              <a:schemeClr val="lt2">
                <a:alpha val="50000"/>
              </a:schemeClr>
            </a:outerShdw>
          </a:effectLst>
        </p:spPr>
      </p:sp>
      <p:sp>
        <p:nvSpPr>
          <p:cNvPr id="714" name="Google Shape;714;p19"/>
          <p:cNvSpPr txBox="1">
            <a:spLocks noGrp="1"/>
          </p:cNvSpPr>
          <p:nvPr>
            <p:ph type="title"/>
          </p:nvPr>
        </p:nvSpPr>
        <p:spPr>
          <a:xfrm>
            <a:off x="720000" y="796200"/>
            <a:ext cx="3274800" cy="204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5" name="Google Shape;715;p19"/>
          <p:cNvSpPr txBox="1">
            <a:spLocks noGrp="1"/>
          </p:cNvSpPr>
          <p:nvPr>
            <p:ph type="subTitle" idx="1"/>
          </p:nvPr>
        </p:nvSpPr>
        <p:spPr>
          <a:xfrm>
            <a:off x="720000" y="2840000"/>
            <a:ext cx="2785500" cy="111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6" name="Google Shape;716;p19"/>
          <p:cNvSpPr/>
          <p:nvPr/>
        </p:nvSpPr>
        <p:spPr>
          <a:xfrm flipH="1">
            <a:off x="8151704" y="3797560"/>
            <a:ext cx="1544225" cy="1644750"/>
          </a:xfrm>
          <a:custGeom>
            <a:avLst/>
            <a:gdLst/>
            <a:ahLst/>
            <a:cxnLst/>
            <a:rect l="l" t="t" r="r" b="b"/>
            <a:pathLst>
              <a:path w="61769" h="65790" extrusionOk="0">
                <a:moveTo>
                  <a:pt x="976" y="2760"/>
                </a:moveTo>
                <a:cubicBezTo>
                  <a:pt x="3990" y="-5115"/>
                  <a:pt x="21587" y="5677"/>
                  <a:pt x="30143" y="13260"/>
                </a:cubicBezTo>
                <a:cubicBezTo>
                  <a:pt x="38699" y="20844"/>
                  <a:pt x="47450" y="40191"/>
                  <a:pt x="52311" y="48261"/>
                </a:cubicBezTo>
                <a:cubicBezTo>
                  <a:pt x="57172" y="56331"/>
                  <a:pt x="66020" y="59636"/>
                  <a:pt x="59311" y="61678"/>
                </a:cubicBezTo>
                <a:cubicBezTo>
                  <a:pt x="52603" y="63720"/>
                  <a:pt x="21783" y="70332"/>
                  <a:pt x="12060" y="60512"/>
                </a:cubicBezTo>
                <a:cubicBezTo>
                  <a:pt x="2338" y="50692"/>
                  <a:pt x="-2038" y="10635"/>
                  <a:pt x="976" y="2760"/>
                </a:cubicBezTo>
                <a:close/>
              </a:path>
            </a:pathLst>
          </a:custGeom>
          <a:solidFill>
            <a:schemeClr val="lt2"/>
          </a:solidFill>
          <a:ln w="9525" cap="flat" cmpd="sng">
            <a:solidFill>
              <a:schemeClr val="dk2"/>
            </a:solidFill>
            <a:prstDash val="solid"/>
            <a:round/>
            <a:headEnd type="none" w="med" len="med"/>
            <a:tailEnd type="none" w="med" len="med"/>
          </a:ln>
        </p:spPr>
      </p:sp>
      <p:sp>
        <p:nvSpPr>
          <p:cNvPr id="717" name="Google Shape;717;p19"/>
          <p:cNvSpPr/>
          <p:nvPr/>
        </p:nvSpPr>
        <p:spPr>
          <a:xfrm rot="4500002" flipH="1">
            <a:off x="1020435" y="4050700"/>
            <a:ext cx="834080" cy="1042807"/>
          </a:xfrm>
          <a:custGeom>
            <a:avLst/>
            <a:gdLst/>
            <a:ahLst/>
            <a:cxnLst/>
            <a:rect l="l" t="t" r="r" b="b"/>
            <a:pathLst>
              <a:path w="2134" h="2668" extrusionOk="0">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9"/>
          <p:cNvSpPr/>
          <p:nvPr/>
        </p:nvSpPr>
        <p:spPr>
          <a:xfrm flipH="1">
            <a:off x="-326556" y="2960197"/>
            <a:ext cx="2669475" cy="2507025"/>
          </a:xfrm>
          <a:custGeom>
            <a:avLst/>
            <a:gdLst/>
            <a:ahLst/>
            <a:cxnLst/>
            <a:rect l="l" t="t" r="r" b="b"/>
            <a:pathLst>
              <a:path w="106779" h="100281" extrusionOk="0">
                <a:moveTo>
                  <a:pt x="280" y="89641"/>
                </a:moveTo>
                <a:cubicBezTo>
                  <a:pt x="-1956" y="85363"/>
                  <a:pt x="22837" y="78266"/>
                  <a:pt x="34698" y="74474"/>
                </a:cubicBezTo>
                <a:cubicBezTo>
                  <a:pt x="46560" y="70682"/>
                  <a:pt x="63866" y="71850"/>
                  <a:pt x="71449" y="66891"/>
                </a:cubicBezTo>
                <a:cubicBezTo>
                  <a:pt x="79033" y="61933"/>
                  <a:pt x="79032" y="52501"/>
                  <a:pt x="80199" y="44723"/>
                </a:cubicBezTo>
                <a:cubicBezTo>
                  <a:pt x="81366" y="36945"/>
                  <a:pt x="75532" y="27126"/>
                  <a:pt x="78449" y="20223"/>
                </a:cubicBezTo>
                <a:cubicBezTo>
                  <a:pt x="81366" y="13320"/>
                  <a:pt x="93519" y="-7875"/>
                  <a:pt x="97700" y="3306"/>
                </a:cubicBezTo>
                <a:cubicBezTo>
                  <a:pt x="101881" y="14487"/>
                  <a:pt x="111797" y="71169"/>
                  <a:pt x="103533" y="87308"/>
                </a:cubicBezTo>
                <a:cubicBezTo>
                  <a:pt x="95269" y="103447"/>
                  <a:pt x="65324" y="99752"/>
                  <a:pt x="48115" y="100141"/>
                </a:cubicBezTo>
                <a:cubicBezTo>
                  <a:pt x="30906" y="100530"/>
                  <a:pt x="2516" y="93919"/>
                  <a:pt x="280" y="89641"/>
                </a:cubicBezTo>
                <a:close/>
              </a:path>
            </a:pathLst>
          </a:custGeom>
          <a:solidFill>
            <a:schemeClr val="lt2"/>
          </a:solidFill>
          <a:ln w="9525" cap="flat" cmpd="sng">
            <a:solidFill>
              <a:schemeClr val="dk2"/>
            </a:solidFill>
            <a:prstDash val="solid"/>
            <a:round/>
            <a:headEnd type="none" w="med" len="med"/>
            <a:tailEnd type="none" w="med" len="med"/>
          </a:ln>
        </p:spPr>
      </p:sp>
      <p:sp>
        <p:nvSpPr>
          <p:cNvPr id="719" name="Google Shape;719;p19"/>
          <p:cNvSpPr/>
          <p:nvPr/>
        </p:nvSpPr>
        <p:spPr>
          <a:xfrm>
            <a:off x="8046160" y="4683211"/>
            <a:ext cx="52624" cy="44334"/>
          </a:xfrm>
          <a:custGeom>
            <a:avLst/>
            <a:gdLst/>
            <a:ahLst/>
            <a:cxnLst/>
            <a:rect l="l" t="t" r="r" b="b"/>
            <a:pathLst>
              <a:path w="292" h="246" extrusionOk="0">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19"/>
          <p:cNvGrpSpPr/>
          <p:nvPr/>
        </p:nvGrpSpPr>
        <p:grpSpPr>
          <a:xfrm>
            <a:off x="417566" y="179303"/>
            <a:ext cx="7908434" cy="4296705"/>
            <a:chOff x="601615" y="-26706"/>
            <a:chExt cx="8351039" cy="4537176"/>
          </a:xfrm>
        </p:grpSpPr>
        <p:sp>
          <p:nvSpPr>
            <p:cNvPr id="721" name="Google Shape;721;p19"/>
            <p:cNvSpPr/>
            <p:nvPr/>
          </p:nvSpPr>
          <p:spPr>
            <a:xfrm>
              <a:off x="1479187" y="170954"/>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9"/>
            <p:cNvSpPr/>
            <p:nvPr/>
          </p:nvSpPr>
          <p:spPr>
            <a:xfrm>
              <a:off x="601615" y="893571"/>
              <a:ext cx="46245" cy="39203"/>
            </a:xfrm>
            <a:custGeom>
              <a:avLst/>
              <a:gdLst/>
              <a:ahLst/>
              <a:cxnLst/>
              <a:rect l="l" t="t" r="r" b="b"/>
              <a:pathLst>
                <a:path w="243" h="206" extrusionOk="0">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9"/>
            <p:cNvSpPr/>
            <p:nvPr/>
          </p:nvSpPr>
          <p:spPr>
            <a:xfrm>
              <a:off x="621670" y="3416083"/>
              <a:ext cx="46054" cy="39013"/>
            </a:xfrm>
            <a:custGeom>
              <a:avLst/>
              <a:gdLst/>
              <a:ahLst/>
              <a:cxnLst/>
              <a:rect l="l" t="t" r="r" b="b"/>
              <a:pathLst>
                <a:path w="242" h="205" extrusionOk="0">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9"/>
            <p:cNvSpPr/>
            <p:nvPr/>
          </p:nvSpPr>
          <p:spPr>
            <a:xfrm>
              <a:off x="5980391" y="539510"/>
              <a:ext cx="41677" cy="35207"/>
            </a:xfrm>
            <a:custGeom>
              <a:avLst/>
              <a:gdLst/>
              <a:ahLst/>
              <a:cxnLst/>
              <a:rect l="l" t="t" r="r" b="b"/>
              <a:pathLst>
                <a:path w="219" h="185" extrusionOk="0">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9"/>
            <p:cNvSpPr/>
            <p:nvPr/>
          </p:nvSpPr>
          <p:spPr>
            <a:xfrm flipH="1">
              <a:off x="7742410" y="-26706"/>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9"/>
            <p:cNvSpPr/>
            <p:nvPr/>
          </p:nvSpPr>
          <p:spPr>
            <a:xfrm rot="-3511181" flipH="1">
              <a:off x="8885963" y="1035111"/>
              <a:ext cx="59595" cy="50030"/>
            </a:xfrm>
            <a:custGeom>
              <a:avLst/>
              <a:gdLst/>
              <a:ahLst/>
              <a:cxnLst/>
              <a:rect l="l" t="t" r="r" b="b"/>
              <a:pathLst>
                <a:path w="243" h="204" extrusionOk="0">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9"/>
            <p:cNvSpPr/>
            <p:nvPr/>
          </p:nvSpPr>
          <p:spPr>
            <a:xfrm>
              <a:off x="2314183" y="4463464"/>
              <a:ext cx="55760" cy="47006"/>
            </a:xfrm>
            <a:custGeom>
              <a:avLst/>
              <a:gdLst/>
              <a:ahLst/>
              <a:cxnLst/>
              <a:rect l="l" t="t" r="r" b="b"/>
              <a:pathLst>
                <a:path w="293" h="247" extrusionOk="0">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 name="Google Shape;728;p19"/>
          <p:cNvSpPr/>
          <p:nvPr/>
        </p:nvSpPr>
        <p:spPr>
          <a:xfrm flipH="1">
            <a:off x="-433537" y="2777365"/>
            <a:ext cx="3934650" cy="2872650"/>
          </a:xfrm>
          <a:custGeom>
            <a:avLst/>
            <a:gdLst/>
            <a:ahLst/>
            <a:cxnLst/>
            <a:rect l="l" t="t" r="r" b="b"/>
            <a:pathLst>
              <a:path w="157386" h="114906" extrusionOk="0">
                <a:moveTo>
                  <a:pt x="140" y="98450"/>
                </a:moveTo>
                <a:cubicBezTo>
                  <a:pt x="238" y="93280"/>
                  <a:pt x="14871" y="85377"/>
                  <a:pt x="23553" y="81475"/>
                </a:cubicBezTo>
                <a:cubicBezTo>
                  <a:pt x="32235" y="77573"/>
                  <a:pt x="42185" y="73671"/>
                  <a:pt x="52233" y="75037"/>
                </a:cubicBezTo>
                <a:cubicBezTo>
                  <a:pt x="62281" y="76403"/>
                  <a:pt x="73305" y="90451"/>
                  <a:pt x="83841" y="89670"/>
                </a:cubicBezTo>
                <a:cubicBezTo>
                  <a:pt x="94377" y="88890"/>
                  <a:pt x="109790" y="78549"/>
                  <a:pt x="115448" y="70354"/>
                </a:cubicBezTo>
                <a:cubicBezTo>
                  <a:pt x="121106" y="62160"/>
                  <a:pt x="114570" y="49575"/>
                  <a:pt x="117789" y="40503"/>
                </a:cubicBezTo>
                <a:cubicBezTo>
                  <a:pt x="121008" y="31431"/>
                  <a:pt x="129593" y="21773"/>
                  <a:pt x="134763" y="15920"/>
                </a:cubicBezTo>
                <a:cubicBezTo>
                  <a:pt x="139933" y="10067"/>
                  <a:pt x="146762" y="-9151"/>
                  <a:pt x="148811" y="5384"/>
                </a:cubicBezTo>
                <a:cubicBezTo>
                  <a:pt x="150860" y="19919"/>
                  <a:pt x="168029" y="85280"/>
                  <a:pt x="147055" y="103132"/>
                </a:cubicBezTo>
                <a:cubicBezTo>
                  <a:pt x="126081" y="120984"/>
                  <a:pt x="47453" y="113277"/>
                  <a:pt x="22967" y="112497"/>
                </a:cubicBezTo>
                <a:cubicBezTo>
                  <a:pt x="-1519" y="111717"/>
                  <a:pt x="42" y="103620"/>
                  <a:pt x="140" y="98450"/>
                </a:cubicBezTo>
                <a:close/>
              </a:path>
            </a:pathLst>
          </a:custGeom>
          <a:solidFill>
            <a:schemeClr val="accent1"/>
          </a:solidFill>
          <a:ln>
            <a:noFill/>
          </a:ln>
          <a:effectLst>
            <a:outerShdw blurRad="114300" dist="38100" dir="5400000" algn="bl" rotWithShape="0">
              <a:schemeClr val="lt1">
                <a:alpha val="50000"/>
              </a:schemeClr>
            </a:outerShdw>
          </a:effectLst>
        </p:spPr>
      </p:sp>
      <p:grpSp>
        <p:nvGrpSpPr>
          <p:cNvPr id="729" name="Google Shape;729;p19"/>
          <p:cNvGrpSpPr/>
          <p:nvPr/>
        </p:nvGrpSpPr>
        <p:grpSpPr>
          <a:xfrm rot="-938215" flipH="1">
            <a:off x="8148278" y="3832365"/>
            <a:ext cx="1265428" cy="1509386"/>
            <a:chOff x="14684536" y="2303902"/>
            <a:chExt cx="745865" cy="889657"/>
          </a:xfrm>
        </p:grpSpPr>
        <p:sp>
          <p:nvSpPr>
            <p:cNvPr id="730" name="Google Shape;730;p19"/>
            <p:cNvSpPr/>
            <p:nvPr/>
          </p:nvSpPr>
          <p:spPr>
            <a:xfrm>
              <a:off x="14765431" y="2303902"/>
              <a:ext cx="273755" cy="808573"/>
            </a:xfrm>
            <a:custGeom>
              <a:avLst/>
              <a:gdLst/>
              <a:ahLst/>
              <a:cxnLst/>
              <a:rect l="l" t="t" r="r" b="b"/>
              <a:pathLst>
                <a:path w="1445" h="4268" extrusionOk="0">
                  <a:moveTo>
                    <a:pt x="1280" y="0"/>
                  </a:moveTo>
                  <a:cubicBezTo>
                    <a:pt x="1261" y="0"/>
                    <a:pt x="1242" y="8"/>
                    <a:pt x="1226" y="27"/>
                  </a:cubicBezTo>
                  <a:cubicBezTo>
                    <a:pt x="981" y="312"/>
                    <a:pt x="1200" y="647"/>
                    <a:pt x="1186" y="968"/>
                  </a:cubicBezTo>
                  <a:cubicBezTo>
                    <a:pt x="1178" y="1121"/>
                    <a:pt x="1092" y="1267"/>
                    <a:pt x="1048" y="1414"/>
                  </a:cubicBezTo>
                  <a:cubicBezTo>
                    <a:pt x="1052" y="1364"/>
                    <a:pt x="1042" y="1317"/>
                    <a:pt x="1024" y="1271"/>
                  </a:cubicBezTo>
                  <a:cubicBezTo>
                    <a:pt x="963" y="1135"/>
                    <a:pt x="763" y="972"/>
                    <a:pt x="861" y="814"/>
                  </a:cubicBezTo>
                  <a:cubicBezTo>
                    <a:pt x="880" y="782"/>
                    <a:pt x="853" y="754"/>
                    <a:pt x="825" y="754"/>
                  </a:cubicBezTo>
                  <a:cubicBezTo>
                    <a:pt x="812" y="754"/>
                    <a:pt x="800" y="759"/>
                    <a:pt x="791" y="772"/>
                  </a:cubicBezTo>
                  <a:cubicBezTo>
                    <a:pt x="719" y="888"/>
                    <a:pt x="761" y="1010"/>
                    <a:pt x="829" y="1115"/>
                  </a:cubicBezTo>
                  <a:cubicBezTo>
                    <a:pt x="877" y="1187"/>
                    <a:pt x="931" y="1251"/>
                    <a:pt x="959" y="1332"/>
                  </a:cubicBezTo>
                  <a:cubicBezTo>
                    <a:pt x="985" y="1408"/>
                    <a:pt x="959" y="1492"/>
                    <a:pt x="935" y="1564"/>
                  </a:cubicBezTo>
                  <a:cubicBezTo>
                    <a:pt x="919" y="1611"/>
                    <a:pt x="899" y="1659"/>
                    <a:pt x="879" y="1705"/>
                  </a:cubicBezTo>
                  <a:cubicBezTo>
                    <a:pt x="847" y="1779"/>
                    <a:pt x="825" y="1859"/>
                    <a:pt x="813" y="1938"/>
                  </a:cubicBezTo>
                  <a:cubicBezTo>
                    <a:pt x="801" y="2070"/>
                    <a:pt x="889" y="2175"/>
                    <a:pt x="963" y="2273"/>
                  </a:cubicBezTo>
                  <a:cubicBezTo>
                    <a:pt x="1022" y="2353"/>
                    <a:pt x="1054" y="2431"/>
                    <a:pt x="1026" y="2530"/>
                  </a:cubicBezTo>
                  <a:cubicBezTo>
                    <a:pt x="1012" y="2580"/>
                    <a:pt x="989" y="2628"/>
                    <a:pt x="959" y="2672"/>
                  </a:cubicBezTo>
                  <a:cubicBezTo>
                    <a:pt x="859" y="2560"/>
                    <a:pt x="735" y="2476"/>
                    <a:pt x="632" y="2371"/>
                  </a:cubicBezTo>
                  <a:cubicBezTo>
                    <a:pt x="578" y="2313"/>
                    <a:pt x="536" y="2241"/>
                    <a:pt x="514" y="2165"/>
                  </a:cubicBezTo>
                  <a:cubicBezTo>
                    <a:pt x="486" y="2072"/>
                    <a:pt x="484" y="1970"/>
                    <a:pt x="506" y="1875"/>
                  </a:cubicBezTo>
                  <a:cubicBezTo>
                    <a:pt x="542" y="1709"/>
                    <a:pt x="680" y="1586"/>
                    <a:pt x="751" y="1434"/>
                  </a:cubicBezTo>
                  <a:cubicBezTo>
                    <a:pt x="821" y="1289"/>
                    <a:pt x="799" y="1141"/>
                    <a:pt x="721" y="1004"/>
                  </a:cubicBezTo>
                  <a:cubicBezTo>
                    <a:pt x="638" y="852"/>
                    <a:pt x="439" y="705"/>
                    <a:pt x="492" y="509"/>
                  </a:cubicBezTo>
                  <a:cubicBezTo>
                    <a:pt x="509" y="448"/>
                    <a:pt x="459" y="408"/>
                    <a:pt x="410" y="408"/>
                  </a:cubicBezTo>
                  <a:cubicBezTo>
                    <a:pt x="377" y="408"/>
                    <a:pt x="346" y="425"/>
                    <a:pt x="335" y="466"/>
                  </a:cubicBezTo>
                  <a:cubicBezTo>
                    <a:pt x="289" y="631"/>
                    <a:pt x="359" y="780"/>
                    <a:pt x="456" y="914"/>
                  </a:cubicBezTo>
                  <a:cubicBezTo>
                    <a:pt x="516" y="994"/>
                    <a:pt x="582" y="1067"/>
                    <a:pt x="618" y="1161"/>
                  </a:cubicBezTo>
                  <a:cubicBezTo>
                    <a:pt x="656" y="1261"/>
                    <a:pt x="616" y="1352"/>
                    <a:pt x="564" y="1438"/>
                  </a:cubicBezTo>
                  <a:cubicBezTo>
                    <a:pt x="498" y="1550"/>
                    <a:pt x="423" y="1645"/>
                    <a:pt x="375" y="1759"/>
                  </a:cubicBezTo>
                  <a:cubicBezTo>
                    <a:pt x="281" y="1623"/>
                    <a:pt x="46" y="1494"/>
                    <a:pt x="132" y="1319"/>
                  </a:cubicBezTo>
                  <a:cubicBezTo>
                    <a:pt x="148" y="1287"/>
                    <a:pt x="119" y="1257"/>
                    <a:pt x="93" y="1257"/>
                  </a:cubicBezTo>
                  <a:cubicBezTo>
                    <a:pt x="81" y="1257"/>
                    <a:pt x="69" y="1264"/>
                    <a:pt x="62" y="1279"/>
                  </a:cubicBezTo>
                  <a:cubicBezTo>
                    <a:pt x="0" y="1404"/>
                    <a:pt x="56" y="1520"/>
                    <a:pt x="140" y="1621"/>
                  </a:cubicBezTo>
                  <a:cubicBezTo>
                    <a:pt x="203" y="1697"/>
                    <a:pt x="281" y="1755"/>
                    <a:pt x="329" y="1843"/>
                  </a:cubicBezTo>
                  <a:cubicBezTo>
                    <a:pt x="335" y="1851"/>
                    <a:pt x="339" y="1861"/>
                    <a:pt x="341" y="1869"/>
                  </a:cubicBezTo>
                  <a:cubicBezTo>
                    <a:pt x="339" y="1879"/>
                    <a:pt x="337" y="1886"/>
                    <a:pt x="335" y="1896"/>
                  </a:cubicBezTo>
                  <a:cubicBezTo>
                    <a:pt x="327" y="1952"/>
                    <a:pt x="325" y="2008"/>
                    <a:pt x="331" y="2064"/>
                  </a:cubicBezTo>
                  <a:cubicBezTo>
                    <a:pt x="325" y="2076"/>
                    <a:pt x="321" y="2088"/>
                    <a:pt x="315" y="2100"/>
                  </a:cubicBezTo>
                  <a:cubicBezTo>
                    <a:pt x="229" y="2299"/>
                    <a:pt x="56" y="2478"/>
                    <a:pt x="94" y="2696"/>
                  </a:cubicBezTo>
                  <a:cubicBezTo>
                    <a:pt x="100" y="2727"/>
                    <a:pt x="110" y="2759"/>
                    <a:pt x="122" y="2789"/>
                  </a:cubicBezTo>
                  <a:cubicBezTo>
                    <a:pt x="219" y="3012"/>
                    <a:pt x="496" y="3126"/>
                    <a:pt x="660" y="3291"/>
                  </a:cubicBezTo>
                  <a:cubicBezTo>
                    <a:pt x="783" y="3417"/>
                    <a:pt x="791" y="3562"/>
                    <a:pt x="763" y="3730"/>
                  </a:cubicBezTo>
                  <a:cubicBezTo>
                    <a:pt x="739" y="3879"/>
                    <a:pt x="714" y="4023"/>
                    <a:pt x="797" y="4158"/>
                  </a:cubicBezTo>
                  <a:cubicBezTo>
                    <a:pt x="804" y="4171"/>
                    <a:pt x="816" y="4177"/>
                    <a:pt x="830" y="4177"/>
                  </a:cubicBezTo>
                  <a:cubicBezTo>
                    <a:pt x="834" y="4177"/>
                    <a:pt x="837" y="4177"/>
                    <a:pt x="841" y="4176"/>
                  </a:cubicBezTo>
                  <a:cubicBezTo>
                    <a:pt x="861" y="4172"/>
                    <a:pt x="875" y="4154"/>
                    <a:pt x="873" y="4134"/>
                  </a:cubicBezTo>
                  <a:cubicBezTo>
                    <a:pt x="873" y="4128"/>
                    <a:pt x="871" y="4122"/>
                    <a:pt x="867" y="4116"/>
                  </a:cubicBezTo>
                  <a:cubicBezTo>
                    <a:pt x="779" y="3971"/>
                    <a:pt x="839" y="3802"/>
                    <a:pt x="859" y="3644"/>
                  </a:cubicBezTo>
                  <a:cubicBezTo>
                    <a:pt x="877" y="3521"/>
                    <a:pt x="845" y="3395"/>
                    <a:pt x="769" y="3295"/>
                  </a:cubicBezTo>
                  <a:cubicBezTo>
                    <a:pt x="630" y="3106"/>
                    <a:pt x="399" y="3010"/>
                    <a:pt x="247" y="2831"/>
                  </a:cubicBezTo>
                  <a:cubicBezTo>
                    <a:pt x="187" y="2769"/>
                    <a:pt x="162" y="2684"/>
                    <a:pt x="171" y="2598"/>
                  </a:cubicBezTo>
                  <a:cubicBezTo>
                    <a:pt x="189" y="2464"/>
                    <a:pt x="287" y="2331"/>
                    <a:pt x="357" y="2201"/>
                  </a:cubicBezTo>
                  <a:cubicBezTo>
                    <a:pt x="367" y="2239"/>
                    <a:pt x="381" y="2277"/>
                    <a:pt x="399" y="2313"/>
                  </a:cubicBezTo>
                  <a:cubicBezTo>
                    <a:pt x="407" y="2333"/>
                    <a:pt x="417" y="2351"/>
                    <a:pt x="427" y="2369"/>
                  </a:cubicBezTo>
                  <a:cubicBezTo>
                    <a:pt x="502" y="2502"/>
                    <a:pt x="636" y="2594"/>
                    <a:pt x="751" y="2694"/>
                  </a:cubicBezTo>
                  <a:cubicBezTo>
                    <a:pt x="795" y="2731"/>
                    <a:pt x="833" y="2775"/>
                    <a:pt x="865" y="2825"/>
                  </a:cubicBezTo>
                  <a:cubicBezTo>
                    <a:pt x="799" y="2941"/>
                    <a:pt x="771" y="3074"/>
                    <a:pt x="783" y="3208"/>
                  </a:cubicBezTo>
                  <a:cubicBezTo>
                    <a:pt x="795" y="3297"/>
                    <a:pt x="829" y="3381"/>
                    <a:pt x="879" y="3455"/>
                  </a:cubicBezTo>
                  <a:cubicBezTo>
                    <a:pt x="865" y="3550"/>
                    <a:pt x="865" y="3646"/>
                    <a:pt x="883" y="3742"/>
                  </a:cubicBezTo>
                  <a:cubicBezTo>
                    <a:pt x="903" y="3831"/>
                    <a:pt x="937" y="3917"/>
                    <a:pt x="983" y="3997"/>
                  </a:cubicBezTo>
                  <a:cubicBezTo>
                    <a:pt x="1030" y="4079"/>
                    <a:pt x="1082" y="4156"/>
                    <a:pt x="1138" y="4232"/>
                  </a:cubicBezTo>
                  <a:cubicBezTo>
                    <a:pt x="1156" y="4257"/>
                    <a:pt x="1181" y="4267"/>
                    <a:pt x="1206" y="4267"/>
                  </a:cubicBezTo>
                  <a:cubicBezTo>
                    <a:pt x="1266" y="4267"/>
                    <a:pt x="1323" y="4209"/>
                    <a:pt x="1279" y="4148"/>
                  </a:cubicBezTo>
                  <a:cubicBezTo>
                    <a:pt x="1210" y="4057"/>
                    <a:pt x="1148" y="3957"/>
                    <a:pt x="1096" y="3853"/>
                  </a:cubicBezTo>
                  <a:cubicBezTo>
                    <a:pt x="1068" y="3794"/>
                    <a:pt x="1046" y="3728"/>
                    <a:pt x="1032" y="3662"/>
                  </a:cubicBezTo>
                  <a:cubicBezTo>
                    <a:pt x="1032" y="3658"/>
                    <a:pt x="1032" y="3654"/>
                    <a:pt x="1032" y="3650"/>
                  </a:cubicBezTo>
                  <a:cubicBezTo>
                    <a:pt x="1072" y="3694"/>
                    <a:pt x="1114" y="3740"/>
                    <a:pt x="1152" y="3784"/>
                  </a:cubicBezTo>
                  <a:cubicBezTo>
                    <a:pt x="1188" y="3822"/>
                    <a:pt x="1220" y="3863"/>
                    <a:pt x="1250" y="3905"/>
                  </a:cubicBezTo>
                  <a:cubicBezTo>
                    <a:pt x="1259" y="3918"/>
                    <a:pt x="1271" y="3924"/>
                    <a:pt x="1284" y="3924"/>
                  </a:cubicBezTo>
                  <a:cubicBezTo>
                    <a:pt x="1313" y="3924"/>
                    <a:pt x="1342" y="3894"/>
                    <a:pt x="1319" y="3863"/>
                  </a:cubicBezTo>
                  <a:cubicBezTo>
                    <a:pt x="1283" y="3814"/>
                    <a:pt x="1246" y="3766"/>
                    <a:pt x="1204" y="3720"/>
                  </a:cubicBezTo>
                  <a:cubicBezTo>
                    <a:pt x="1144" y="3652"/>
                    <a:pt x="1082" y="3586"/>
                    <a:pt x="1026" y="3517"/>
                  </a:cubicBezTo>
                  <a:cubicBezTo>
                    <a:pt x="1034" y="3441"/>
                    <a:pt x="1046" y="3365"/>
                    <a:pt x="1064" y="3291"/>
                  </a:cubicBezTo>
                  <a:lnTo>
                    <a:pt x="1064" y="3291"/>
                  </a:lnTo>
                  <a:cubicBezTo>
                    <a:pt x="1056" y="3447"/>
                    <a:pt x="1092" y="3600"/>
                    <a:pt x="1206" y="3716"/>
                  </a:cubicBezTo>
                  <a:cubicBezTo>
                    <a:pt x="1216" y="3724"/>
                    <a:pt x="1224" y="3734"/>
                    <a:pt x="1234" y="3740"/>
                  </a:cubicBezTo>
                  <a:cubicBezTo>
                    <a:pt x="1251" y="3755"/>
                    <a:pt x="1270" y="3761"/>
                    <a:pt x="1289" y="3761"/>
                  </a:cubicBezTo>
                  <a:cubicBezTo>
                    <a:pt x="1355" y="3761"/>
                    <a:pt x="1413" y="3679"/>
                    <a:pt x="1349" y="3624"/>
                  </a:cubicBezTo>
                  <a:cubicBezTo>
                    <a:pt x="1335" y="3612"/>
                    <a:pt x="1319" y="3598"/>
                    <a:pt x="1307" y="3584"/>
                  </a:cubicBezTo>
                  <a:cubicBezTo>
                    <a:pt x="1126" y="3373"/>
                    <a:pt x="1274" y="3042"/>
                    <a:pt x="1355" y="2815"/>
                  </a:cubicBezTo>
                  <a:cubicBezTo>
                    <a:pt x="1409" y="2668"/>
                    <a:pt x="1445" y="2514"/>
                    <a:pt x="1427" y="2355"/>
                  </a:cubicBezTo>
                  <a:cubicBezTo>
                    <a:pt x="1411" y="2221"/>
                    <a:pt x="1353" y="2096"/>
                    <a:pt x="1297" y="1974"/>
                  </a:cubicBezTo>
                  <a:cubicBezTo>
                    <a:pt x="1236" y="1835"/>
                    <a:pt x="1176" y="1699"/>
                    <a:pt x="1186" y="1546"/>
                  </a:cubicBezTo>
                  <a:cubicBezTo>
                    <a:pt x="1194" y="1416"/>
                    <a:pt x="1260" y="1293"/>
                    <a:pt x="1303" y="1169"/>
                  </a:cubicBezTo>
                  <a:cubicBezTo>
                    <a:pt x="1313" y="1143"/>
                    <a:pt x="1321" y="1119"/>
                    <a:pt x="1329" y="1093"/>
                  </a:cubicBezTo>
                  <a:cubicBezTo>
                    <a:pt x="1369" y="944"/>
                    <a:pt x="1343" y="792"/>
                    <a:pt x="1311" y="645"/>
                  </a:cubicBezTo>
                  <a:cubicBezTo>
                    <a:pt x="1274" y="484"/>
                    <a:pt x="1222" y="282"/>
                    <a:pt x="1341" y="143"/>
                  </a:cubicBezTo>
                  <a:cubicBezTo>
                    <a:pt x="1393" y="82"/>
                    <a:pt x="1339" y="0"/>
                    <a:pt x="1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a:off x="15020999" y="2344634"/>
              <a:ext cx="208206" cy="729383"/>
            </a:xfrm>
            <a:custGeom>
              <a:avLst/>
              <a:gdLst/>
              <a:ahLst/>
              <a:cxnLst/>
              <a:rect l="l" t="t" r="r" b="b"/>
              <a:pathLst>
                <a:path w="1099" h="3850" extrusionOk="0">
                  <a:moveTo>
                    <a:pt x="541" y="0"/>
                  </a:moveTo>
                  <a:cubicBezTo>
                    <a:pt x="500" y="0"/>
                    <a:pt x="460" y="26"/>
                    <a:pt x="461" y="79"/>
                  </a:cubicBezTo>
                  <a:cubicBezTo>
                    <a:pt x="463" y="227"/>
                    <a:pt x="363" y="340"/>
                    <a:pt x="275" y="448"/>
                  </a:cubicBezTo>
                  <a:cubicBezTo>
                    <a:pt x="188" y="556"/>
                    <a:pt x="94" y="671"/>
                    <a:pt x="62" y="813"/>
                  </a:cubicBezTo>
                  <a:cubicBezTo>
                    <a:pt x="26" y="966"/>
                    <a:pt x="94" y="1110"/>
                    <a:pt x="172" y="1237"/>
                  </a:cubicBezTo>
                  <a:cubicBezTo>
                    <a:pt x="263" y="1389"/>
                    <a:pt x="369" y="1526"/>
                    <a:pt x="275" y="1703"/>
                  </a:cubicBezTo>
                  <a:cubicBezTo>
                    <a:pt x="219" y="1811"/>
                    <a:pt x="150" y="1901"/>
                    <a:pt x="118" y="2008"/>
                  </a:cubicBezTo>
                  <a:cubicBezTo>
                    <a:pt x="102" y="2058"/>
                    <a:pt x="98" y="2110"/>
                    <a:pt x="102" y="2160"/>
                  </a:cubicBezTo>
                  <a:cubicBezTo>
                    <a:pt x="116" y="2335"/>
                    <a:pt x="227" y="2485"/>
                    <a:pt x="281" y="2650"/>
                  </a:cubicBezTo>
                  <a:cubicBezTo>
                    <a:pt x="355" y="2873"/>
                    <a:pt x="196" y="3070"/>
                    <a:pt x="108" y="3262"/>
                  </a:cubicBezTo>
                  <a:cubicBezTo>
                    <a:pt x="30" y="3429"/>
                    <a:pt x="0" y="3614"/>
                    <a:pt x="90" y="3782"/>
                  </a:cubicBezTo>
                  <a:cubicBezTo>
                    <a:pt x="104" y="3808"/>
                    <a:pt x="130" y="3823"/>
                    <a:pt x="158" y="3823"/>
                  </a:cubicBezTo>
                  <a:cubicBezTo>
                    <a:pt x="174" y="3823"/>
                    <a:pt x="190" y="3818"/>
                    <a:pt x="204" y="3808"/>
                  </a:cubicBezTo>
                  <a:cubicBezTo>
                    <a:pt x="219" y="3796"/>
                    <a:pt x="231" y="3782"/>
                    <a:pt x="237" y="3764"/>
                  </a:cubicBezTo>
                  <a:cubicBezTo>
                    <a:pt x="245" y="3742"/>
                    <a:pt x="243" y="3718"/>
                    <a:pt x="231" y="3698"/>
                  </a:cubicBezTo>
                  <a:cubicBezTo>
                    <a:pt x="126" y="3503"/>
                    <a:pt x="279" y="3284"/>
                    <a:pt x="367" y="3112"/>
                  </a:cubicBezTo>
                  <a:cubicBezTo>
                    <a:pt x="377" y="3094"/>
                    <a:pt x="383" y="3078"/>
                    <a:pt x="391" y="3062"/>
                  </a:cubicBezTo>
                  <a:cubicBezTo>
                    <a:pt x="429" y="3152"/>
                    <a:pt x="479" y="3240"/>
                    <a:pt x="520" y="3328"/>
                  </a:cubicBezTo>
                  <a:cubicBezTo>
                    <a:pt x="528" y="3345"/>
                    <a:pt x="534" y="3365"/>
                    <a:pt x="540" y="3383"/>
                  </a:cubicBezTo>
                  <a:cubicBezTo>
                    <a:pt x="572" y="3504"/>
                    <a:pt x="564" y="3686"/>
                    <a:pt x="416" y="3686"/>
                  </a:cubicBezTo>
                  <a:cubicBezTo>
                    <a:pt x="414" y="3686"/>
                    <a:pt x="412" y="3686"/>
                    <a:pt x="411" y="3686"/>
                  </a:cubicBezTo>
                  <a:cubicBezTo>
                    <a:pt x="409" y="3686"/>
                    <a:pt x="408" y="3686"/>
                    <a:pt x="407" y="3686"/>
                  </a:cubicBezTo>
                  <a:cubicBezTo>
                    <a:pt x="305" y="3686"/>
                    <a:pt x="306" y="3846"/>
                    <a:pt x="411" y="3850"/>
                  </a:cubicBezTo>
                  <a:cubicBezTo>
                    <a:pt x="414" y="3850"/>
                    <a:pt x="417" y="3850"/>
                    <a:pt x="419" y="3850"/>
                  </a:cubicBezTo>
                  <a:cubicBezTo>
                    <a:pt x="547" y="3850"/>
                    <a:pt x="647" y="3763"/>
                    <a:pt x="692" y="3644"/>
                  </a:cubicBezTo>
                  <a:cubicBezTo>
                    <a:pt x="748" y="3503"/>
                    <a:pt x="718" y="3371"/>
                    <a:pt x="658" y="3236"/>
                  </a:cubicBezTo>
                  <a:lnTo>
                    <a:pt x="648" y="3214"/>
                  </a:lnTo>
                  <a:cubicBezTo>
                    <a:pt x="558" y="3023"/>
                    <a:pt x="465" y="2867"/>
                    <a:pt x="522" y="2648"/>
                  </a:cubicBezTo>
                  <a:cubicBezTo>
                    <a:pt x="570" y="2467"/>
                    <a:pt x="742" y="2345"/>
                    <a:pt x="833" y="2188"/>
                  </a:cubicBezTo>
                  <a:cubicBezTo>
                    <a:pt x="1011" y="1877"/>
                    <a:pt x="811" y="1594"/>
                    <a:pt x="662" y="1321"/>
                  </a:cubicBezTo>
                  <a:cubicBezTo>
                    <a:pt x="632" y="1267"/>
                    <a:pt x="604" y="1209"/>
                    <a:pt x="580" y="1151"/>
                  </a:cubicBezTo>
                  <a:cubicBezTo>
                    <a:pt x="413" y="731"/>
                    <a:pt x="1098" y="653"/>
                    <a:pt x="1052" y="237"/>
                  </a:cubicBezTo>
                  <a:cubicBezTo>
                    <a:pt x="1046" y="186"/>
                    <a:pt x="1002" y="160"/>
                    <a:pt x="960" y="160"/>
                  </a:cubicBezTo>
                  <a:cubicBezTo>
                    <a:pt x="920" y="160"/>
                    <a:pt x="882" y="185"/>
                    <a:pt x="889" y="237"/>
                  </a:cubicBezTo>
                  <a:cubicBezTo>
                    <a:pt x="909" y="416"/>
                    <a:pt x="736" y="522"/>
                    <a:pt x="612" y="617"/>
                  </a:cubicBezTo>
                  <a:cubicBezTo>
                    <a:pt x="484" y="717"/>
                    <a:pt x="399" y="836"/>
                    <a:pt x="387" y="1002"/>
                  </a:cubicBezTo>
                  <a:cubicBezTo>
                    <a:pt x="375" y="1173"/>
                    <a:pt x="461" y="1317"/>
                    <a:pt x="550" y="1462"/>
                  </a:cubicBezTo>
                  <a:cubicBezTo>
                    <a:pt x="654" y="1626"/>
                    <a:pt x="760" y="1791"/>
                    <a:pt x="730" y="1994"/>
                  </a:cubicBezTo>
                  <a:cubicBezTo>
                    <a:pt x="706" y="2156"/>
                    <a:pt x="558" y="2275"/>
                    <a:pt x="465" y="2401"/>
                  </a:cubicBezTo>
                  <a:cubicBezTo>
                    <a:pt x="441" y="2433"/>
                    <a:pt x="419" y="2469"/>
                    <a:pt x="403" y="2504"/>
                  </a:cubicBezTo>
                  <a:cubicBezTo>
                    <a:pt x="349" y="2383"/>
                    <a:pt x="273" y="2265"/>
                    <a:pt x="263" y="2132"/>
                  </a:cubicBezTo>
                  <a:cubicBezTo>
                    <a:pt x="247" y="1956"/>
                    <a:pt x="425" y="1817"/>
                    <a:pt x="471" y="1656"/>
                  </a:cubicBezTo>
                  <a:cubicBezTo>
                    <a:pt x="481" y="1622"/>
                    <a:pt x="484" y="1584"/>
                    <a:pt x="482" y="1548"/>
                  </a:cubicBezTo>
                  <a:cubicBezTo>
                    <a:pt x="471" y="1283"/>
                    <a:pt x="150" y="1086"/>
                    <a:pt x="231" y="809"/>
                  </a:cubicBezTo>
                  <a:cubicBezTo>
                    <a:pt x="271" y="677"/>
                    <a:pt x="389" y="569"/>
                    <a:pt x="471" y="462"/>
                  </a:cubicBezTo>
                  <a:cubicBezTo>
                    <a:pt x="558" y="348"/>
                    <a:pt x="626" y="227"/>
                    <a:pt x="624" y="79"/>
                  </a:cubicBezTo>
                  <a:cubicBezTo>
                    <a:pt x="623" y="26"/>
                    <a:pt x="582" y="0"/>
                    <a:pt x="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9"/>
            <p:cNvSpPr/>
            <p:nvPr/>
          </p:nvSpPr>
          <p:spPr>
            <a:xfrm>
              <a:off x="15156077" y="2573868"/>
              <a:ext cx="110639" cy="553194"/>
            </a:xfrm>
            <a:custGeom>
              <a:avLst/>
              <a:gdLst/>
              <a:ahLst/>
              <a:cxnLst/>
              <a:rect l="l" t="t" r="r" b="b"/>
              <a:pathLst>
                <a:path w="584" h="2920" extrusionOk="0">
                  <a:moveTo>
                    <a:pt x="531" y="1"/>
                  </a:moveTo>
                  <a:cubicBezTo>
                    <a:pt x="526" y="1"/>
                    <a:pt x="522" y="1"/>
                    <a:pt x="517" y="3"/>
                  </a:cubicBezTo>
                  <a:cubicBezTo>
                    <a:pt x="306" y="79"/>
                    <a:pt x="214" y="278"/>
                    <a:pt x="240" y="493"/>
                  </a:cubicBezTo>
                  <a:cubicBezTo>
                    <a:pt x="258" y="637"/>
                    <a:pt x="324" y="774"/>
                    <a:pt x="367" y="914"/>
                  </a:cubicBezTo>
                  <a:cubicBezTo>
                    <a:pt x="379" y="954"/>
                    <a:pt x="387" y="998"/>
                    <a:pt x="391" y="1039"/>
                  </a:cubicBezTo>
                  <a:cubicBezTo>
                    <a:pt x="401" y="1161"/>
                    <a:pt x="369" y="1283"/>
                    <a:pt x="300" y="1382"/>
                  </a:cubicBezTo>
                  <a:cubicBezTo>
                    <a:pt x="168" y="1585"/>
                    <a:pt x="1" y="1753"/>
                    <a:pt x="47" y="2016"/>
                  </a:cubicBezTo>
                  <a:cubicBezTo>
                    <a:pt x="74" y="2175"/>
                    <a:pt x="164" y="2365"/>
                    <a:pt x="178" y="2540"/>
                  </a:cubicBezTo>
                  <a:cubicBezTo>
                    <a:pt x="186" y="2654"/>
                    <a:pt x="162" y="2761"/>
                    <a:pt x="66" y="2851"/>
                  </a:cubicBezTo>
                  <a:cubicBezTo>
                    <a:pt x="35" y="2879"/>
                    <a:pt x="64" y="2920"/>
                    <a:pt x="96" y="2920"/>
                  </a:cubicBezTo>
                  <a:cubicBezTo>
                    <a:pt x="106" y="2920"/>
                    <a:pt x="115" y="2917"/>
                    <a:pt x="124" y="2909"/>
                  </a:cubicBezTo>
                  <a:cubicBezTo>
                    <a:pt x="256" y="2785"/>
                    <a:pt x="276" y="2618"/>
                    <a:pt x="248" y="2450"/>
                  </a:cubicBezTo>
                  <a:cubicBezTo>
                    <a:pt x="244" y="2426"/>
                    <a:pt x="238" y="2399"/>
                    <a:pt x="232" y="2373"/>
                  </a:cubicBezTo>
                  <a:cubicBezTo>
                    <a:pt x="196" y="2223"/>
                    <a:pt x="128" y="2084"/>
                    <a:pt x="120" y="1928"/>
                  </a:cubicBezTo>
                  <a:cubicBezTo>
                    <a:pt x="112" y="1771"/>
                    <a:pt x="210" y="1645"/>
                    <a:pt x="296" y="1530"/>
                  </a:cubicBezTo>
                  <a:cubicBezTo>
                    <a:pt x="361" y="1440"/>
                    <a:pt x="421" y="1350"/>
                    <a:pt x="459" y="1247"/>
                  </a:cubicBezTo>
                  <a:cubicBezTo>
                    <a:pt x="491" y="1151"/>
                    <a:pt x="483" y="1049"/>
                    <a:pt x="461" y="954"/>
                  </a:cubicBezTo>
                  <a:cubicBezTo>
                    <a:pt x="457" y="932"/>
                    <a:pt x="451" y="912"/>
                    <a:pt x="445" y="892"/>
                  </a:cubicBezTo>
                  <a:cubicBezTo>
                    <a:pt x="375" y="631"/>
                    <a:pt x="162" y="216"/>
                    <a:pt x="539" y="83"/>
                  </a:cubicBezTo>
                  <a:cubicBezTo>
                    <a:pt x="584" y="67"/>
                    <a:pt x="570"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9"/>
            <p:cNvSpPr/>
            <p:nvPr/>
          </p:nvSpPr>
          <p:spPr>
            <a:xfrm>
              <a:off x="14684536" y="2652869"/>
              <a:ext cx="260873" cy="540690"/>
            </a:xfrm>
            <a:custGeom>
              <a:avLst/>
              <a:gdLst/>
              <a:ahLst/>
              <a:cxnLst/>
              <a:rect l="l" t="t" r="r" b="b"/>
              <a:pathLst>
                <a:path w="1377" h="2854" extrusionOk="0">
                  <a:moveTo>
                    <a:pt x="270" y="1"/>
                  </a:moveTo>
                  <a:cubicBezTo>
                    <a:pt x="246" y="1"/>
                    <a:pt x="220" y="21"/>
                    <a:pt x="226" y="52"/>
                  </a:cubicBezTo>
                  <a:cubicBezTo>
                    <a:pt x="282" y="323"/>
                    <a:pt x="1" y="543"/>
                    <a:pt x="5" y="816"/>
                  </a:cubicBezTo>
                  <a:cubicBezTo>
                    <a:pt x="9" y="1079"/>
                    <a:pt x="254" y="1254"/>
                    <a:pt x="449" y="1402"/>
                  </a:cubicBezTo>
                  <a:lnTo>
                    <a:pt x="509" y="1445"/>
                  </a:lnTo>
                  <a:cubicBezTo>
                    <a:pt x="636" y="1547"/>
                    <a:pt x="754" y="1665"/>
                    <a:pt x="794" y="1828"/>
                  </a:cubicBezTo>
                  <a:cubicBezTo>
                    <a:pt x="832" y="1987"/>
                    <a:pt x="774" y="2153"/>
                    <a:pt x="816" y="2314"/>
                  </a:cubicBezTo>
                  <a:cubicBezTo>
                    <a:pt x="854" y="2468"/>
                    <a:pt x="1001" y="2536"/>
                    <a:pt x="1123" y="2619"/>
                  </a:cubicBezTo>
                  <a:cubicBezTo>
                    <a:pt x="1198" y="2671"/>
                    <a:pt x="1266" y="2733"/>
                    <a:pt x="1290" y="2824"/>
                  </a:cubicBezTo>
                  <a:cubicBezTo>
                    <a:pt x="1296" y="2844"/>
                    <a:pt x="1312" y="2853"/>
                    <a:pt x="1328" y="2853"/>
                  </a:cubicBezTo>
                  <a:cubicBezTo>
                    <a:pt x="1353" y="2853"/>
                    <a:pt x="1377" y="2834"/>
                    <a:pt x="1370" y="2803"/>
                  </a:cubicBezTo>
                  <a:cubicBezTo>
                    <a:pt x="1338" y="2689"/>
                    <a:pt x="1256" y="2623"/>
                    <a:pt x="1168" y="2561"/>
                  </a:cubicBezTo>
                  <a:cubicBezTo>
                    <a:pt x="1075" y="2498"/>
                    <a:pt x="975" y="2442"/>
                    <a:pt x="915" y="2344"/>
                  </a:cubicBezTo>
                  <a:cubicBezTo>
                    <a:pt x="826" y="2199"/>
                    <a:pt x="905" y="1999"/>
                    <a:pt x="879" y="1840"/>
                  </a:cubicBezTo>
                  <a:cubicBezTo>
                    <a:pt x="856" y="1703"/>
                    <a:pt x="784" y="1593"/>
                    <a:pt x="688" y="1495"/>
                  </a:cubicBezTo>
                  <a:cubicBezTo>
                    <a:pt x="630" y="1437"/>
                    <a:pt x="567" y="1386"/>
                    <a:pt x="501" y="1338"/>
                  </a:cubicBezTo>
                  <a:cubicBezTo>
                    <a:pt x="304" y="1190"/>
                    <a:pt x="88" y="1043"/>
                    <a:pt x="84" y="784"/>
                  </a:cubicBezTo>
                  <a:cubicBezTo>
                    <a:pt x="80" y="511"/>
                    <a:pt x="363" y="319"/>
                    <a:pt x="306" y="31"/>
                  </a:cubicBezTo>
                  <a:cubicBezTo>
                    <a:pt x="302" y="10"/>
                    <a:pt x="28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a:off x="15219353" y="2596602"/>
              <a:ext cx="211047" cy="536333"/>
            </a:xfrm>
            <a:custGeom>
              <a:avLst/>
              <a:gdLst/>
              <a:ahLst/>
              <a:cxnLst/>
              <a:rect l="l" t="t" r="r" b="b"/>
              <a:pathLst>
                <a:path w="1114" h="2831" extrusionOk="0">
                  <a:moveTo>
                    <a:pt x="729" y="0"/>
                  </a:moveTo>
                  <a:cubicBezTo>
                    <a:pt x="703" y="0"/>
                    <a:pt x="678" y="10"/>
                    <a:pt x="659" y="35"/>
                  </a:cubicBezTo>
                  <a:cubicBezTo>
                    <a:pt x="522" y="220"/>
                    <a:pt x="571" y="453"/>
                    <a:pt x="581" y="666"/>
                  </a:cubicBezTo>
                  <a:cubicBezTo>
                    <a:pt x="589" y="790"/>
                    <a:pt x="571" y="905"/>
                    <a:pt x="492" y="1003"/>
                  </a:cubicBezTo>
                  <a:cubicBezTo>
                    <a:pt x="424" y="1089"/>
                    <a:pt x="332" y="1153"/>
                    <a:pt x="253" y="1226"/>
                  </a:cubicBezTo>
                  <a:cubicBezTo>
                    <a:pt x="83" y="1380"/>
                    <a:pt x="21" y="1559"/>
                    <a:pt x="41" y="1774"/>
                  </a:cubicBezTo>
                  <a:cubicBezTo>
                    <a:pt x="41" y="1796"/>
                    <a:pt x="45" y="1820"/>
                    <a:pt x="49" y="1844"/>
                  </a:cubicBezTo>
                  <a:cubicBezTo>
                    <a:pt x="85" y="2077"/>
                    <a:pt x="255" y="2398"/>
                    <a:pt x="57" y="2603"/>
                  </a:cubicBezTo>
                  <a:cubicBezTo>
                    <a:pt x="0" y="2662"/>
                    <a:pt x="56" y="2744"/>
                    <a:pt x="118" y="2744"/>
                  </a:cubicBezTo>
                  <a:cubicBezTo>
                    <a:pt x="137" y="2744"/>
                    <a:pt x="156" y="2736"/>
                    <a:pt x="173" y="2719"/>
                  </a:cubicBezTo>
                  <a:cubicBezTo>
                    <a:pt x="209" y="2683"/>
                    <a:pt x="237" y="2641"/>
                    <a:pt x="259" y="2595"/>
                  </a:cubicBezTo>
                  <a:cubicBezTo>
                    <a:pt x="267" y="2619"/>
                    <a:pt x="272" y="2645"/>
                    <a:pt x="282" y="2669"/>
                  </a:cubicBezTo>
                  <a:cubicBezTo>
                    <a:pt x="296" y="2715"/>
                    <a:pt x="314" y="2761"/>
                    <a:pt x="330" y="2803"/>
                  </a:cubicBezTo>
                  <a:cubicBezTo>
                    <a:pt x="337" y="2822"/>
                    <a:pt x="354" y="2831"/>
                    <a:pt x="371" y="2831"/>
                  </a:cubicBezTo>
                  <a:cubicBezTo>
                    <a:pt x="396" y="2831"/>
                    <a:pt x="420" y="2812"/>
                    <a:pt x="408" y="2783"/>
                  </a:cubicBezTo>
                  <a:cubicBezTo>
                    <a:pt x="386" y="2719"/>
                    <a:pt x="362" y="2655"/>
                    <a:pt x="344" y="2591"/>
                  </a:cubicBezTo>
                  <a:cubicBezTo>
                    <a:pt x="312" y="2480"/>
                    <a:pt x="298" y="2364"/>
                    <a:pt x="332" y="2251"/>
                  </a:cubicBezTo>
                  <a:cubicBezTo>
                    <a:pt x="384" y="2077"/>
                    <a:pt x="589" y="2002"/>
                    <a:pt x="699" y="1868"/>
                  </a:cubicBezTo>
                  <a:cubicBezTo>
                    <a:pt x="803" y="1740"/>
                    <a:pt x="769" y="1575"/>
                    <a:pt x="759" y="1426"/>
                  </a:cubicBezTo>
                  <a:cubicBezTo>
                    <a:pt x="749" y="1218"/>
                    <a:pt x="890" y="1061"/>
                    <a:pt x="1072" y="983"/>
                  </a:cubicBezTo>
                  <a:cubicBezTo>
                    <a:pt x="1113" y="964"/>
                    <a:pt x="1087" y="907"/>
                    <a:pt x="1048" y="907"/>
                  </a:cubicBezTo>
                  <a:cubicBezTo>
                    <a:pt x="1042" y="907"/>
                    <a:pt x="1036" y="909"/>
                    <a:pt x="1030" y="911"/>
                  </a:cubicBezTo>
                  <a:cubicBezTo>
                    <a:pt x="876" y="973"/>
                    <a:pt x="755" y="1099"/>
                    <a:pt x="699" y="1256"/>
                  </a:cubicBezTo>
                  <a:cubicBezTo>
                    <a:pt x="667" y="1346"/>
                    <a:pt x="677" y="1444"/>
                    <a:pt x="687" y="1537"/>
                  </a:cubicBezTo>
                  <a:cubicBezTo>
                    <a:pt x="699" y="1673"/>
                    <a:pt x="683" y="1776"/>
                    <a:pt x="581" y="1874"/>
                  </a:cubicBezTo>
                  <a:cubicBezTo>
                    <a:pt x="480" y="1972"/>
                    <a:pt x="362" y="2039"/>
                    <a:pt x="290" y="2155"/>
                  </a:cubicBezTo>
                  <a:cubicBezTo>
                    <a:pt x="288" y="2145"/>
                    <a:pt x="286" y="2135"/>
                    <a:pt x="284" y="2125"/>
                  </a:cubicBezTo>
                  <a:cubicBezTo>
                    <a:pt x="257" y="1984"/>
                    <a:pt x="207" y="1852"/>
                    <a:pt x="197" y="1709"/>
                  </a:cubicBezTo>
                  <a:cubicBezTo>
                    <a:pt x="193" y="1655"/>
                    <a:pt x="199" y="1601"/>
                    <a:pt x="217" y="1551"/>
                  </a:cubicBezTo>
                  <a:cubicBezTo>
                    <a:pt x="251" y="1469"/>
                    <a:pt x="302" y="1398"/>
                    <a:pt x="368" y="1340"/>
                  </a:cubicBezTo>
                  <a:cubicBezTo>
                    <a:pt x="388" y="1322"/>
                    <a:pt x="408" y="1306"/>
                    <a:pt x="426" y="1288"/>
                  </a:cubicBezTo>
                  <a:cubicBezTo>
                    <a:pt x="547" y="1178"/>
                    <a:pt x="667" y="1075"/>
                    <a:pt x="717" y="921"/>
                  </a:cubicBezTo>
                  <a:cubicBezTo>
                    <a:pt x="729" y="890"/>
                    <a:pt x="737" y="856"/>
                    <a:pt x="741" y="822"/>
                  </a:cubicBezTo>
                  <a:cubicBezTo>
                    <a:pt x="767" y="595"/>
                    <a:pt x="653" y="316"/>
                    <a:pt x="801" y="118"/>
                  </a:cubicBezTo>
                  <a:cubicBezTo>
                    <a:pt x="846" y="58"/>
                    <a:pt x="788" y="0"/>
                    <a:pt x="7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19"/>
          <p:cNvGrpSpPr/>
          <p:nvPr/>
        </p:nvGrpSpPr>
        <p:grpSpPr>
          <a:xfrm rot="-7025114" flipH="1">
            <a:off x="651655" y="4217208"/>
            <a:ext cx="449739" cy="472851"/>
            <a:chOff x="11391327" y="1296786"/>
            <a:chExt cx="449754" cy="472867"/>
          </a:xfrm>
        </p:grpSpPr>
        <p:sp>
          <p:nvSpPr>
            <p:cNvPr id="736" name="Google Shape;736;p19"/>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9"/>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9"/>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19"/>
          <p:cNvGrpSpPr/>
          <p:nvPr/>
        </p:nvGrpSpPr>
        <p:grpSpPr>
          <a:xfrm rot="-7025114" flipH="1">
            <a:off x="2204830" y="4372145"/>
            <a:ext cx="449739" cy="472851"/>
            <a:chOff x="11391327" y="1296786"/>
            <a:chExt cx="449754" cy="472867"/>
          </a:xfrm>
        </p:grpSpPr>
        <p:sp>
          <p:nvSpPr>
            <p:cNvPr id="740" name="Google Shape;740;p19"/>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9"/>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19"/>
          <p:cNvGrpSpPr/>
          <p:nvPr/>
        </p:nvGrpSpPr>
        <p:grpSpPr>
          <a:xfrm rot="-8100000" flipH="1">
            <a:off x="2950026" y="4698338"/>
            <a:ext cx="449750" cy="472863"/>
            <a:chOff x="11391327" y="1296786"/>
            <a:chExt cx="449754" cy="472867"/>
          </a:xfrm>
        </p:grpSpPr>
        <p:sp>
          <p:nvSpPr>
            <p:cNvPr id="744" name="Google Shape;744;p19"/>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9"/>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9"/>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 name="Google Shape;747;p19"/>
          <p:cNvSpPr/>
          <p:nvPr/>
        </p:nvSpPr>
        <p:spPr>
          <a:xfrm flipH="1">
            <a:off x="8112342" y="3880682"/>
            <a:ext cx="1817725" cy="1646725"/>
          </a:xfrm>
          <a:custGeom>
            <a:avLst/>
            <a:gdLst/>
            <a:ahLst/>
            <a:cxnLst/>
            <a:rect l="l" t="t" r="r" b="b"/>
            <a:pathLst>
              <a:path w="72709" h="65869" extrusionOk="0">
                <a:moveTo>
                  <a:pt x="6258" y="2352"/>
                </a:moveTo>
                <a:cubicBezTo>
                  <a:pt x="10244" y="-4843"/>
                  <a:pt x="23174" y="6435"/>
                  <a:pt x="29591" y="15185"/>
                </a:cubicBezTo>
                <a:cubicBezTo>
                  <a:pt x="36008" y="23935"/>
                  <a:pt x="37759" y="46589"/>
                  <a:pt x="44759" y="54853"/>
                </a:cubicBezTo>
                <a:cubicBezTo>
                  <a:pt x="51759" y="63117"/>
                  <a:pt x="78107" y="64187"/>
                  <a:pt x="71593" y="64770"/>
                </a:cubicBezTo>
                <a:cubicBezTo>
                  <a:pt x="65079" y="65353"/>
                  <a:pt x="16563" y="68756"/>
                  <a:pt x="5674" y="58353"/>
                </a:cubicBezTo>
                <a:cubicBezTo>
                  <a:pt x="-5215" y="47950"/>
                  <a:pt x="2272" y="9547"/>
                  <a:pt x="6258" y="2352"/>
                </a:cubicBezTo>
                <a:close/>
              </a:path>
            </a:pathLst>
          </a:custGeom>
          <a:solidFill>
            <a:schemeClr val="accent1"/>
          </a:solid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857"/>
        <p:cNvGrpSpPr/>
        <p:nvPr/>
      </p:nvGrpSpPr>
      <p:grpSpPr>
        <a:xfrm>
          <a:off x="0" y="0"/>
          <a:ext cx="0" cy="0"/>
          <a:chOff x="0" y="0"/>
          <a:chExt cx="0" cy="0"/>
        </a:xfrm>
      </p:grpSpPr>
      <p:sp>
        <p:nvSpPr>
          <p:cNvPr id="858" name="Google Shape;858;p22"/>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59" name="Google Shape;859;p22"/>
          <p:cNvSpPr txBox="1">
            <a:spLocks noGrp="1"/>
          </p:cNvSpPr>
          <p:nvPr>
            <p:ph type="body" idx="1"/>
          </p:nvPr>
        </p:nvSpPr>
        <p:spPr>
          <a:xfrm>
            <a:off x="720100" y="1015825"/>
            <a:ext cx="3852000" cy="1940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Source Sans Pro"/>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860"/>
        <p:cNvGrpSpPr/>
        <p:nvPr/>
      </p:nvGrpSpPr>
      <p:grpSpPr>
        <a:xfrm>
          <a:off x="0" y="0"/>
          <a:ext cx="0" cy="0"/>
          <a:chOff x="0" y="0"/>
          <a:chExt cx="0" cy="0"/>
        </a:xfrm>
      </p:grpSpPr>
      <p:sp>
        <p:nvSpPr>
          <p:cNvPr id="861" name="Google Shape;861;p23"/>
          <p:cNvSpPr/>
          <p:nvPr/>
        </p:nvSpPr>
        <p:spPr>
          <a:xfrm>
            <a:off x="50" y="4202075"/>
            <a:ext cx="9143926" cy="952274"/>
          </a:xfrm>
          <a:custGeom>
            <a:avLst/>
            <a:gdLst/>
            <a:ahLst/>
            <a:cxnLst/>
            <a:rect l="l" t="t" r="r" b="b"/>
            <a:pathLst>
              <a:path w="47338" h="7083" extrusionOk="0">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dist="1333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3" name="Google Shape;863;p23"/>
          <p:cNvSpPr txBox="1">
            <a:spLocks noGrp="1"/>
          </p:cNvSpPr>
          <p:nvPr>
            <p:ph type="subTitle" idx="1"/>
          </p:nvPr>
        </p:nvSpPr>
        <p:spPr>
          <a:xfrm>
            <a:off x="5347285" y="2755560"/>
            <a:ext cx="2505600" cy="10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4" name="Google Shape;864;p23"/>
          <p:cNvSpPr txBox="1">
            <a:spLocks noGrp="1"/>
          </p:cNvSpPr>
          <p:nvPr>
            <p:ph type="subTitle" idx="2"/>
          </p:nvPr>
        </p:nvSpPr>
        <p:spPr>
          <a:xfrm>
            <a:off x="1841500" y="2058247"/>
            <a:ext cx="2505600" cy="10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5" name="Google Shape;865;p23"/>
          <p:cNvSpPr txBox="1">
            <a:spLocks noGrp="1"/>
          </p:cNvSpPr>
          <p:nvPr>
            <p:ph type="subTitle" idx="3"/>
          </p:nvPr>
        </p:nvSpPr>
        <p:spPr>
          <a:xfrm>
            <a:off x="1841500" y="1379325"/>
            <a:ext cx="2505600" cy="750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66" name="Google Shape;866;p23"/>
          <p:cNvSpPr txBox="1">
            <a:spLocks noGrp="1"/>
          </p:cNvSpPr>
          <p:nvPr>
            <p:ph type="subTitle" idx="4"/>
          </p:nvPr>
        </p:nvSpPr>
        <p:spPr>
          <a:xfrm>
            <a:off x="5347288" y="2075938"/>
            <a:ext cx="2505600" cy="750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67" name="Google Shape;867;p23"/>
          <p:cNvGrpSpPr/>
          <p:nvPr/>
        </p:nvGrpSpPr>
        <p:grpSpPr>
          <a:xfrm>
            <a:off x="4012401" y="4109201"/>
            <a:ext cx="863216" cy="750904"/>
            <a:chOff x="608900" y="3614050"/>
            <a:chExt cx="136425" cy="118675"/>
          </a:xfrm>
        </p:grpSpPr>
        <p:sp>
          <p:nvSpPr>
            <p:cNvPr id="868" name="Google Shape;868;p23"/>
            <p:cNvSpPr/>
            <p:nvPr/>
          </p:nvSpPr>
          <p:spPr>
            <a:xfrm>
              <a:off x="672650" y="3622225"/>
              <a:ext cx="72675" cy="110500"/>
            </a:xfrm>
            <a:custGeom>
              <a:avLst/>
              <a:gdLst/>
              <a:ahLst/>
              <a:cxnLst/>
              <a:rect l="l" t="t" r="r" b="b"/>
              <a:pathLst>
                <a:path w="2907" h="4420" extrusionOk="0">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a:off x="635825" y="3614050"/>
              <a:ext cx="47100" cy="118675"/>
            </a:xfrm>
            <a:custGeom>
              <a:avLst/>
              <a:gdLst/>
              <a:ahLst/>
              <a:cxnLst/>
              <a:rect l="l" t="t" r="r" b="b"/>
              <a:pathLst>
                <a:path w="1884" h="4747" extrusionOk="0">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a:off x="608900" y="3642125"/>
              <a:ext cx="44350" cy="90550"/>
            </a:xfrm>
            <a:custGeom>
              <a:avLst/>
              <a:gdLst/>
              <a:ahLst/>
              <a:cxnLst/>
              <a:rect l="l" t="t" r="r" b="b"/>
              <a:pathLst>
                <a:path w="1774" h="3622" extrusionOk="0">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 name="Google Shape;871;p23"/>
          <p:cNvSpPr/>
          <p:nvPr/>
        </p:nvSpPr>
        <p:spPr>
          <a:xfrm rot="-8740267">
            <a:off x="1017814" y="4044128"/>
            <a:ext cx="776093" cy="447327"/>
          </a:xfrm>
          <a:custGeom>
            <a:avLst/>
            <a:gdLst/>
            <a:ahLst/>
            <a:cxnLst/>
            <a:rect l="l" t="t" r="r" b="b"/>
            <a:pathLst>
              <a:path w="5727" h="3301" extrusionOk="0">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3"/>
          <p:cNvSpPr/>
          <p:nvPr/>
        </p:nvSpPr>
        <p:spPr>
          <a:xfrm rot="10800000" flipH="1">
            <a:off x="132151" y="3864247"/>
            <a:ext cx="806277" cy="1107802"/>
          </a:xfrm>
          <a:custGeom>
            <a:avLst/>
            <a:gdLst/>
            <a:ahLst/>
            <a:cxnLst/>
            <a:rect l="l" t="t" r="r" b="b"/>
            <a:pathLst>
              <a:path w="3032" h="4166" extrusionOk="0">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w="9525" cap="flat" cmpd="sng">
            <a:solidFill>
              <a:schemeClr val="lt2"/>
            </a:solidFill>
            <a:prstDash val="solid"/>
            <a:round/>
            <a:headEnd type="none" w="sm" len="sm"/>
            <a:tailEnd type="none" w="sm" len="sm"/>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3"/>
          <p:cNvSpPr/>
          <p:nvPr/>
        </p:nvSpPr>
        <p:spPr>
          <a:xfrm rot="-462039" flipH="1">
            <a:off x="-945134" y="3631640"/>
            <a:ext cx="10515595" cy="2307243"/>
          </a:xfrm>
          <a:custGeom>
            <a:avLst/>
            <a:gdLst/>
            <a:ahLst/>
            <a:cxnLst/>
            <a:rect l="l" t="t" r="r" b="b"/>
            <a:pathLst>
              <a:path w="420616" h="92288" extrusionOk="0">
                <a:moveTo>
                  <a:pt x="24456" y="61240"/>
                </a:moveTo>
                <a:cubicBezTo>
                  <a:pt x="25428" y="54726"/>
                  <a:pt x="26109" y="54143"/>
                  <a:pt x="34373" y="52490"/>
                </a:cubicBezTo>
                <a:cubicBezTo>
                  <a:pt x="42637" y="50837"/>
                  <a:pt x="62762" y="50934"/>
                  <a:pt x="74040" y="51323"/>
                </a:cubicBezTo>
                <a:cubicBezTo>
                  <a:pt x="85318" y="51712"/>
                  <a:pt x="91541" y="54531"/>
                  <a:pt x="102041" y="54823"/>
                </a:cubicBezTo>
                <a:cubicBezTo>
                  <a:pt x="112541" y="55115"/>
                  <a:pt x="126347" y="53170"/>
                  <a:pt x="137042" y="53073"/>
                </a:cubicBezTo>
                <a:cubicBezTo>
                  <a:pt x="147737" y="52976"/>
                  <a:pt x="153376" y="55310"/>
                  <a:pt x="166210" y="54240"/>
                </a:cubicBezTo>
                <a:cubicBezTo>
                  <a:pt x="179044" y="53171"/>
                  <a:pt x="201988" y="50351"/>
                  <a:pt x="214044" y="46656"/>
                </a:cubicBezTo>
                <a:cubicBezTo>
                  <a:pt x="226100" y="42962"/>
                  <a:pt x="227364" y="34504"/>
                  <a:pt x="238545" y="32073"/>
                </a:cubicBezTo>
                <a:cubicBezTo>
                  <a:pt x="249726" y="29643"/>
                  <a:pt x="267518" y="30420"/>
                  <a:pt x="281129" y="32073"/>
                </a:cubicBezTo>
                <a:cubicBezTo>
                  <a:pt x="294741" y="33726"/>
                  <a:pt x="308061" y="42087"/>
                  <a:pt x="320214" y="41990"/>
                </a:cubicBezTo>
                <a:cubicBezTo>
                  <a:pt x="332367" y="41893"/>
                  <a:pt x="343840" y="37225"/>
                  <a:pt x="354048" y="31489"/>
                </a:cubicBezTo>
                <a:cubicBezTo>
                  <a:pt x="364257" y="25753"/>
                  <a:pt x="375243" y="12044"/>
                  <a:pt x="381465" y="7572"/>
                </a:cubicBezTo>
                <a:cubicBezTo>
                  <a:pt x="387687" y="3100"/>
                  <a:pt x="388465" y="-5165"/>
                  <a:pt x="391382" y="4655"/>
                </a:cubicBezTo>
                <a:cubicBezTo>
                  <a:pt x="394299" y="14475"/>
                  <a:pt x="399063" y="53754"/>
                  <a:pt x="398966" y="66490"/>
                </a:cubicBezTo>
                <a:cubicBezTo>
                  <a:pt x="398869" y="79227"/>
                  <a:pt x="452537" y="76893"/>
                  <a:pt x="390799" y="81074"/>
                </a:cubicBezTo>
                <a:cubicBezTo>
                  <a:pt x="329061" y="85255"/>
                  <a:pt x="89596" y="94880"/>
                  <a:pt x="28539" y="91574"/>
                </a:cubicBezTo>
                <a:cubicBezTo>
                  <a:pt x="-32518" y="88268"/>
                  <a:pt x="23484" y="67754"/>
                  <a:pt x="24456" y="61240"/>
                </a:cubicBezTo>
                <a:close/>
              </a:path>
            </a:pathLst>
          </a:custGeom>
          <a:solidFill>
            <a:schemeClr val="lt2"/>
          </a:solidFill>
          <a:ln>
            <a:noFill/>
          </a:ln>
          <a:effectLst>
            <a:outerShdw blurRad="114300" dist="133350" dir="5400000" algn="bl" rotWithShape="0">
              <a:schemeClr val="lt1">
                <a:alpha val="50000"/>
              </a:schemeClr>
            </a:outerShdw>
          </a:effectLst>
        </p:spPr>
      </p:sp>
      <p:sp>
        <p:nvSpPr>
          <p:cNvPr id="874" name="Google Shape;874;p23"/>
          <p:cNvSpPr/>
          <p:nvPr/>
        </p:nvSpPr>
        <p:spPr>
          <a:xfrm rot="10800000">
            <a:off x="7169502" y="4093811"/>
            <a:ext cx="683398" cy="781677"/>
          </a:xfrm>
          <a:custGeom>
            <a:avLst/>
            <a:gdLst/>
            <a:ahLst/>
            <a:cxnLst/>
            <a:rect l="l" t="t" r="r" b="b"/>
            <a:pathLst>
              <a:path w="3032" h="4166" extrusionOk="0">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3"/>
          <p:cNvSpPr/>
          <p:nvPr/>
        </p:nvSpPr>
        <p:spPr>
          <a:xfrm rot="10800000" flipH="1">
            <a:off x="2572047" y="4541908"/>
            <a:ext cx="844389" cy="486691"/>
          </a:xfrm>
          <a:custGeom>
            <a:avLst/>
            <a:gdLst/>
            <a:ahLst/>
            <a:cxnLst/>
            <a:rect l="l" t="t" r="r" b="b"/>
            <a:pathLst>
              <a:path w="5727" h="3301" extrusionOk="0">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3"/>
          <p:cNvSpPr/>
          <p:nvPr/>
        </p:nvSpPr>
        <p:spPr>
          <a:xfrm>
            <a:off x="-875025" y="3631650"/>
            <a:ext cx="10807728" cy="2307200"/>
          </a:xfrm>
          <a:custGeom>
            <a:avLst/>
            <a:gdLst/>
            <a:ahLst/>
            <a:cxnLst/>
            <a:rect l="l" t="t" r="r" b="b"/>
            <a:pathLst>
              <a:path w="420616" h="92288" extrusionOk="0">
                <a:moveTo>
                  <a:pt x="24456" y="61240"/>
                </a:moveTo>
                <a:cubicBezTo>
                  <a:pt x="25428" y="54726"/>
                  <a:pt x="26109" y="54143"/>
                  <a:pt x="34373" y="52490"/>
                </a:cubicBezTo>
                <a:cubicBezTo>
                  <a:pt x="42637" y="50837"/>
                  <a:pt x="62762" y="50934"/>
                  <a:pt x="74040" y="51323"/>
                </a:cubicBezTo>
                <a:cubicBezTo>
                  <a:pt x="85318" y="51712"/>
                  <a:pt x="91541" y="54531"/>
                  <a:pt x="102041" y="54823"/>
                </a:cubicBezTo>
                <a:cubicBezTo>
                  <a:pt x="112541" y="55115"/>
                  <a:pt x="126347" y="53170"/>
                  <a:pt x="137042" y="53073"/>
                </a:cubicBezTo>
                <a:cubicBezTo>
                  <a:pt x="147737" y="52976"/>
                  <a:pt x="153376" y="55310"/>
                  <a:pt x="166210" y="54240"/>
                </a:cubicBezTo>
                <a:cubicBezTo>
                  <a:pt x="179044" y="53171"/>
                  <a:pt x="201988" y="50351"/>
                  <a:pt x="214044" y="46656"/>
                </a:cubicBezTo>
                <a:cubicBezTo>
                  <a:pt x="226100" y="42962"/>
                  <a:pt x="227364" y="34504"/>
                  <a:pt x="238545" y="32073"/>
                </a:cubicBezTo>
                <a:cubicBezTo>
                  <a:pt x="249726" y="29643"/>
                  <a:pt x="267518" y="30420"/>
                  <a:pt x="281129" y="32073"/>
                </a:cubicBezTo>
                <a:cubicBezTo>
                  <a:pt x="294741" y="33726"/>
                  <a:pt x="308061" y="42087"/>
                  <a:pt x="320214" y="41990"/>
                </a:cubicBezTo>
                <a:cubicBezTo>
                  <a:pt x="332367" y="41893"/>
                  <a:pt x="343840" y="37225"/>
                  <a:pt x="354048" y="31489"/>
                </a:cubicBezTo>
                <a:cubicBezTo>
                  <a:pt x="364257" y="25753"/>
                  <a:pt x="375243" y="12044"/>
                  <a:pt x="381465" y="7572"/>
                </a:cubicBezTo>
                <a:cubicBezTo>
                  <a:pt x="387687" y="3100"/>
                  <a:pt x="388465" y="-5165"/>
                  <a:pt x="391382" y="4655"/>
                </a:cubicBezTo>
                <a:cubicBezTo>
                  <a:pt x="394299" y="14475"/>
                  <a:pt x="399063" y="53754"/>
                  <a:pt x="398966" y="66490"/>
                </a:cubicBezTo>
                <a:cubicBezTo>
                  <a:pt x="398869" y="79227"/>
                  <a:pt x="452537" y="76893"/>
                  <a:pt x="390799" y="81074"/>
                </a:cubicBezTo>
                <a:cubicBezTo>
                  <a:pt x="329061" y="85255"/>
                  <a:pt x="89596" y="94880"/>
                  <a:pt x="28539" y="91574"/>
                </a:cubicBezTo>
                <a:cubicBezTo>
                  <a:pt x="-32518" y="88268"/>
                  <a:pt x="23484" y="67754"/>
                  <a:pt x="24456" y="61240"/>
                </a:cubicBezTo>
                <a:close/>
              </a:path>
            </a:pathLst>
          </a:custGeom>
          <a:solidFill>
            <a:schemeClr val="accent1"/>
          </a:solidFill>
          <a:ln>
            <a:noFill/>
          </a:ln>
          <a:effectLst>
            <a:outerShdw blurRad="114300" dist="133350" dir="5400000" algn="bl" rotWithShape="0">
              <a:schemeClr val="lt1">
                <a:alpha val="50000"/>
              </a:schemeClr>
            </a:outerShdw>
          </a:effectLst>
        </p:spPr>
      </p:sp>
      <p:grpSp>
        <p:nvGrpSpPr>
          <p:cNvPr id="877" name="Google Shape;877;p23"/>
          <p:cNvGrpSpPr/>
          <p:nvPr/>
        </p:nvGrpSpPr>
        <p:grpSpPr>
          <a:xfrm rot="10800000" flipH="1">
            <a:off x="111320" y="2313760"/>
            <a:ext cx="847948" cy="1894297"/>
            <a:chOff x="7531766" y="477870"/>
            <a:chExt cx="179460" cy="400918"/>
          </a:xfrm>
        </p:grpSpPr>
        <p:sp>
          <p:nvSpPr>
            <p:cNvPr id="878" name="Google Shape;878;p23"/>
            <p:cNvSpPr/>
            <p:nvPr/>
          </p:nvSpPr>
          <p:spPr>
            <a:xfrm>
              <a:off x="7661204" y="774673"/>
              <a:ext cx="21906" cy="21937"/>
            </a:xfrm>
            <a:custGeom>
              <a:avLst/>
              <a:gdLst/>
              <a:ahLst/>
              <a:cxnLst/>
              <a:rect l="l" t="t" r="r" b="b"/>
              <a:pathLst>
                <a:path w="702" h="703" extrusionOk="0">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3"/>
            <p:cNvSpPr/>
            <p:nvPr/>
          </p:nvSpPr>
          <p:spPr>
            <a:xfrm>
              <a:off x="7658645" y="713730"/>
              <a:ext cx="16570" cy="16632"/>
            </a:xfrm>
            <a:custGeom>
              <a:avLst/>
              <a:gdLst/>
              <a:ahLst/>
              <a:cxnLst/>
              <a:rect l="l" t="t" r="r" b="b"/>
              <a:pathLst>
                <a:path w="531" h="533" extrusionOk="0">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3"/>
            <p:cNvSpPr/>
            <p:nvPr/>
          </p:nvSpPr>
          <p:spPr>
            <a:xfrm>
              <a:off x="7686386" y="742282"/>
              <a:ext cx="24839" cy="24902"/>
            </a:xfrm>
            <a:custGeom>
              <a:avLst/>
              <a:gdLst/>
              <a:ahLst/>
              <a:cxnLst/>
              <a:rect l="l" t="t" r="r" b="b"/>
              <a:pathLst>
                <a:path w="796" h="798" extrusionOk="0">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3"/>
            <p:cNvSpPr/>
            <p:nvPr/>
          </p:nvSpPr>
          <p:spPr>
            <a:xfrm>
              <a:off x="7658083" y="750364"/>
              <a:ext cx="10048" cy="10048"/>
            </a:xfrm>
            <a:custGeom>
              <a:avLst/>
              <a:gdLst/>
              <a:ahLst/>
              <a:cxnLst/>
              <a:rect l="l" t="t" r="r" b="b"/>
              <a:pathLst>
                <a:path w="322" h="322" extrusionOk="0">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3"/>
            <p:cNvSpPr/>
            <p:nvPr/>
          </p:nvSpPr>
          <p:spPr>
            <a:xfrm>
              <a:off x="7644634" y="679404"/>
              <a:ext cx="10110" cy="10110"/>
            </a:xfrm>
            <a:custGeom>
              <a:avLst/>
              <a:gdLst/>
              <a:ahLst/>
              <a:cxnLst/>
              <a:rect l="l" t="t" r="r" b="b"/>
              <a:pathLst>
                <a:path w="324" h="324" extrusionOk="0">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3"/>
            <p:cNvSpPr/>
            <p:nvPr/>
          </p:nvSpPr>
          <p:spPr>
            <a:xfrm>
              <a:off x="7629531" y="715664"/>
              <a:ext cx="6553" cy="6491"/>
            </a:xfrm>
            <a:custGeom>
              <a:avLst/>
              <a:gdLst/>
              <a:ahLst/>
              <a:cxnLst/>
              <a:rect l="l" t="t" r="r" b="b"/>
              <a:pathLst>
                <a:path w="210" h="208" extrusionOk="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3"/>
            <p:cNvSpPr/>
            <p:nvPr/>
          </p:nvSpPr>
          <p:spPr>
            <a:xfrm>
              <a:off x="7655337" y="768650"/>
              <a:ext cx="3027" cy="3027"/>
            </a:xfrm>
            <a:custGeom>
              <a:avLst/>
              <a:gdLst/>
              <a:ahLst/>
              <a:cxnLst/>
              <a:rect l="l" t="t" r="r" b="b"/>
              <a:pathLst>
                <a:path w="97" h="97" extrusionOk="0">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3"/>
            <p:cNvSpPr/>
            <p:nvPr/>
          </p:nvSpPr>
          <p:spPr>
            <a:xfrm>
              <a:off x="7607407" y="810122"/>
              <a:ext cx="4743" cy="4774"/>
            </a:xfrm>
            <a:custGeom>
              <a:avLst/>
              <a:gdLst/>
              <a:ahLst/>
              <a:cxnLst/>
              <a:rect l="l" t="t" r="r" b="b"/>
              <a:pathLst>
                <a:path w="152" h="153" extrusionOk="0">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3"/>
            <p:cNvSpPr/>
            <p:nvPr/>
          </p:nvSpPr>
          <p:spPr>
            <a:xfrm>
              <a:off x="7622447" y="774299"/>
              <a:ext cx="6553" cy="6522"/>
            </a:xfrm>
            <a:custGeom>
              <a:avLst/>
              <a:gdLst/>
              <a:ahLst/>
              <a:cxnLst/>
              <a:rect l="l" t="t" r="r" b="b"/>
              <a:pathLst>
                <a:path w="210" h="209" extrusionOk="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3"/>
            <p:cNvSpPr/>
            <p:nvPr/>
          </p:nvSpPr>
          <p:spPr>
            <a:xfrm>
              <a:off x="7629593" y="477870"/>
              <a:ext cx="30394" cy="30362"/>
            </a:xfrm>
            <a:custGeom>
              <a:avLst/>
              <a:gdLst/>
              <a:ahLst/>
              <a:cxnLst/>
              <a:rect l="l" t="t" r="r" b="b"/>
              <a:pathLst>
                <a:path w="974" h="973" extrusionOk="0">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3"/>
            <p:cNvSpPr/>
            <p:nvPr/>
          </p:nvSpPr>
          <p:spPr>
            <a:xfrm>
              <a:off x="7642169" y="567897"/>
              <a:ext cx="13761" cy="13793"/>
            </a:xfrm>
            <a:custGeom>
              <a:avLst/>
              <a:gdLst/>
              <a:ahLst/>
              <a:cxnLst/>
              <a:rect l="l" t="t" r="r" b="b"/>
              <a:pathLst>
                <a:path w="441" h="442" extrusionOk="0">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3"/>
            <p:cNvSpPr/>
            <p:nvPr/>
          </p:nvSpPr>
          <p:spPr>
            <a:xfrm>
              <a:off x="7629344" y="614486"/>
              <a:ext cx="12295" cy="12326"/>
            </a:xfrm>
            <a:custGeom>
              <a:avLst/>
              <a:gdLst/>
              <a:ahLst/>
              <a:cxnLst/>
              <a:rect l="l" t="t" r="r" b="b"/>
              <a:pathLst>
                <a:path w="394" h="395" extrusionOk="0">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3"/>
            <p:cNvSpPr/>
            <p:nvPr/>
          </p:nvSpPr>
          <p:spPr>
            <a:xfrm>
              <a:off x="7618235" y="532385"/>
              <a:ext cx="18785" cy="18879"/>
            </a:xfrm>
            <a:custGeom>
              <a:avLst/>
              <a:gdLst/>
              <a:ahLst/>
              <a:cxnLst/>
              <a:rect l="l" t="t" r="r" b="b"/>
              <a:pathLst>
                <a:path w="602" h="605" extrusionOk="0">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3"/>
            <p:cNvSpPr/>
            <p:nvPr/>
          </p:nvSpPr>
          <p:spPr>
            <a:xfrm>
              <a:off x="7591742" y="559702"/>
              <a:ext cx="3682" cy="3651"/>
            </a:xfrm>
            <a:custGeom>
              <a:avLst/>
              <a:gdLst/>
              <a:ahLst/>
              <a:cxnLst/>
              <a:rect l="l" t="t" r="r" b="b"/>
              <a:pathLst>
                <a:path w="118" h="117" extrusionOk="0">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3"/>
            <p:cNvSpPr/>
            <p:nvPr/>
          </p:nvSpPr>
          <p:spPr>
            <a:xfrm>
              <a:off x="7652248" y="53756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3"/>
            <p:cNvSpPr/>
            <p:nvPr/>
          </p:nvSpPr>
          <p:spPr>
            <a:xfrm>
              <a:off x="7633151" y="581408"/>
              <a:ext cx="5804" cy="5804"/>
            </a:xfrm>
            <a:custGeom>
              <a:avLst/>
              <a:gdLst/>
              <a:ahLst/>
              <a:cxnLst/>
              <a:rect l="l" t="t" r="r" b="b"/>
              <a:pathLst>
                <a:path w="186" h="186" extrusionOk="0">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3"/>
            <p:cNvSpPr/>
            <p:nvPr/>
          </p:nvSpPr>
          <p:spPr>
            <a:xfrm>
              <a:off x="7610059" y="594140"/>
              <a:ext cx="8020" cy="7988"/>
            </a:xfrm>
            <a:custGeom>
              <a:avLst/>
              <a:gdLst/>
              <a:ahLst/>
              <a:cxnLst/>
              <a:rect l="l" t="t" r="r" b="b"/>
              <a:pathLst>
                <a:path w="257" h="256" extrusionOk="0">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3"/>
            <p:cNvSpPr/>
            <p:nvPr/>
          </p:nvSpPr>
          <p:spPr>
            <a:xfrm>
              <a:off x="7663232" y="515035"/>
              <a:ext cx="7988" cy="7988"/>
            </a:xfrm>
            <a:custGeom>
              <a:avLst/>
              <a:gdLst/>
              <a:ahLst/>
              <a:cxnLst/>
              <a:rect l="l" t="t" r="r" b="b"/>
              <a:pathLst>
                <a:path w="256" h="256" extrusionOk="0">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3"/>
            <p:cNvSpPr/>
            <p:nvPr/>
          </p:nvSpPr>
          <p:spPr>
            <a:xfrm>
              <a:off x="7531766" y="558067"/>
              <a:ext cx="33951" cy="33920"/>
            </a:xfrm>
            <a:custGeom>
              <a:avLst/>
              <a:gdLst/>
              <a:ahLst/>
              <a:cxnLst/>
              <a:rect l="l" t="t" r="r" b="b"/>
              <a:pathLst>
                <a:path w="1088" h="1087" extrusionOk="0">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3"/>
            <p:cNvSpPr/>
            <p:nvPr/>
          </p:nvSpPr>
          <p:spPr>
            <a:xfrm>
              <a:off x="7625693" y="637121"/>
              <a:ext cx="13761" cy="13793"/>
            </a:xfrm>
            <a:custGeom>
              <a:avLst/>
              <a:gdLst/>
              <a:ahLst/>
              <a:cxnLst/>
              <a:rect l="l" t="t" r="r" b="b"/>
              <a:pathLst>
                <a:path w="441" h="442" extrusionOk="0">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3"/>
            <p:cNvSpPr/>
            <p:nvPr/>
          </p:nvSpPr>
          <p:spPr>
            <a:xfrm>
              <a:off x="7646194" y="860612"/>
              <a:ext cx="12295" cy="12357"/>
            </a:xfrm>
            <a:custGeom>
              <a:avLst/>
              <a:gdLst/>
              <a:ahLst/>
              <a:cxnLst/>
              <a:rect l="l" t="t" r="r" b="b"/>
              <a:pathLst>
                <a:path w="394" h="396" extrusionOk="0">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3"/>
            <p:cNvSpPr/>
            <p:nvPr/>
          </p:nvSpPr>
          <p:spPr>
            <a:xfrm>
              <a:off x="7577481" y="641603"/>
              <a:ext cx="18817" cy="18879"/>
            </a:xfrm>
            <a:custGeom>
              <a:avLst/>
              <a:gdLst/>
              <a:ahLst/>
              <a:cxnLst/>
              <a:rect l="l" t="t" r="r" b="b"/>
              <a:pathLst>
                <a:path w="603" h="605" extrusionOk="0">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3"/>
            <p:cNvSpPr/>
            <p:nvPr/>
          </p:nvSpPr>
          <p:spPr>
            <a:xfrm>
              <a:off x="7668163" y="845071"/>
              <a:ext cx="3620" cy="3713"/>
            </a:xfrm>
            <a:custGeom>
              <a:avLst/>
              <a:gdLst/>
              <a:ahLst/>
              <a:cxnLst/>
              <a:rect l="l" t="t" r="r" b="b"/>
              <a:pathLst>
                <a:path w="116" h="119" extrusionOk="0">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3"/>
            <p:cNvSpPr/>
            <p:nvPr/>
          </p:nvSpPr>
          <p:spPr>
            <a:xfrm>
              <a:off x="7626566" y="59914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3"/>
            <p:cNvSpPr/>
            <p:nvPr/>
          </p:nvSpPr>
          <p:spPr>
            <a:xfrm>
              <a:off x="7622807" y="872984"/>
              <a:ext cx="5835" cy="5804"/>
            </a:xfrm>
            <a:custGeom>
              <a:avLst/>
              <a:gdLst/>
              <a:ahLst/>
              <a:cxnLst/>
              <a:rect l="l" t="t" r="r" b="b"/>
              <a:pathLst>
                <a:path w="187" h="186" extrusionOk="0">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3"/>
            <p:cNvSpPr/>
            <p:nvPr/>
          </p:nvSpPr>
          <p:spPr>
            <a:xfrm>
              <a:off x="7628095" y="824757"/>
              <a:ext cx="7988" cy="7988"/>
            </a:xfrm>
            <a:custGeom>
              <a:avLst/>
              <a:gdLst/>
              <a:ahLst/>
              <a:cxnLst/>
              <a:rect l="l" t="t" r="r" b="b"/>
              <a:pathLst>
                <a:path w="256" h="256" extrusionOk="0">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3"/>
            <p:cNvSpPr/>
            <p:nvPr/>
          </p:nvSpPr>
          <p:spPr>
            <a:xfrm>
              <a:off x="7592959" y="635998"/>
              <a:ext cx="8020" cy="7988"/>
            </a:xfrm>
            <a:custGeom>
              <a:avLst/>
              <a:gdLst/>
              <a:ahLst/>
              <a:cxnLst/>
              <a:rect l="l" t="t" r="r" b="b"/>
              <a:pathLst>
                <a:path w="257" h="256" extrusionOk="0">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23"/>
          <p:cNvGrpSpPr/>
          <p:nvPr/>
        </p:nvGrpSpPr>
        <p:grpSpPr>
          <a:xfrm rot="10800000">
            <a:off x="8210425" y="2658739"/>
            <a:ext cx="779359" cy="1741066"/>
            <a:chOff x="7531766" y="477870"/>
            <a:chExt cx="179460" cy="400918"/>
          </a:xfrm>
        </p:grpSpPr>
        <p:sp>
          <p:nvSpPr>
            <p:cNvPr id="906" name="Google Shape;906;p23"/>
            <p:cNvSpPr/>
            <p:nvPr/>
          </p:nvSpPr>
          <p:spPr>
            <a:xfrm>
              <a:off x="7661204" y="774673"/>
              <a:ext cx="21906" cy="21937"/>
            </a:xfrm>
            <a:custGeom>
              <a:avLst/>
              <a:gdLst/>
              <a:ahLst/>
              <a:cxnLst/>
              <a:rect l="l" t="t" r="r" b="b"/>
              <a:pathLst>
                <a:path w="702" h="703" extrusionOk="0">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3"/>
            <p:cNvSpPr/>
            <p:nvPr/>
          </p:nvSpPr>
          <p:spPr>
            <a:xfrm>
              <a:off x="7658645" y="713730"/>
              <a:ext cx="16570" cy="16632"/>
            </a:xfrm>
            <a:custGeom>
              <a:avLst/>
              <a:gdLst/>
              <a:ahLst/>
              <a:cxnLst/>
              <a:rect l="l" t="t" r="r" b="b"/>
              <a:pathLst>
                <a:path w="531" h="533" extrusionOk="0">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3"/>
            <p:cNvSpPr/>
            <p:nvPr/>
          </p:nvSpPr>
          <p:spPr>
            <a:xfrm>
              <a:off x="7686386" y="742282"/>
              <a:ext cx="24839" cy="24902"/>
            </a:xfrm>
            <a:custGeom>
              <a:avLst/>
              <a:gdLst/>
              <a:ahLst/>
              <a:cxnLst/>
              <a:rect l="l" t="t" r="r" b="b"/>
              <a:pathLst>
                <a:path w="796" h="798" extrusionOk="0">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3"/>
            <p:cNvSpPr/>
            <p:nvPr/>
          </p:nvSpPr>
          <p:spPr>
            <a:xfrm>
              <a:off x="7658083" y="750364"/>
              <a:ext cx="10048" cy="10048"/>
            </a:xfrm>
            <a:custGeom>
              <a:avLst/>
              <a:gdLst/>
              <a:ahLst/>
              <a:cxnLst/>
              <a:rect l="l" t="t" r="r" b="b"/>
              <a:pathLst>
                <a:path w="322" h="322" extrusionOk="0">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3"/>
            <p:cNvSpPr/>
            <p:nvPr/>
          </p:nvSpPr>
          <p:spPr>
            <a:xfrm>
              <a:off x="7644634" y="679404"/>
              <a:ext cx="10110" cy="10110"/>
            </a:xfrm>
            <a:custGeom>
              <a:avLst/>
              <a:gdLst/>
              <a:ahLst/>
              <a:cxnLst/>
              <a:rect l="l" t="t" r="r" b="b"/>
              <a:pathLst>
                <a:path w="324" h="324" extrusionOk="0">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3"/>
            <p:cNvSpPr/>
            <p:nvPr/>
          </p:nvSpPr>
          <p:spPr>
            <a:xfrm>
              <a:off x="7629531" y="715664"/>
              <a:ext cx="6553" cy="6491"/>
            </a:xfrm>
            <a:custGeom>
              <a:avLst/>
              <a:gdLst/>
              <a:ahLst/>
              <a:cxnLst/>
              <a:rect l="l" t="t" r="r" b="b"/>
              <a:pathLst>
                <a:path w="210" h="208" extrusionOk="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3"/>
            <p:cNvSpPr/>
            <p:nvPr/>
          </p:nvSpPr>
          <p:spPr>
            <a:xfrm>
              <a:off x="7655337" y="768650"/>
              <a:ext cx="3027" cy="3027"/>
            </a:xfrm>
            <a:custGeom>
              <a:avLst/>
              <a:gdLst/>
              <a:ahLst/>
              <a:cxnLst/>
              <a:rect l="l" t="t" r="r" b="b"/>
              <a:pathLst>
                <a:path w="97" h="97" extrusionOk="0">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3"/>
            <p:cNvSpPr/>
            <p:nvPr/>
          </p:nvSpPr>
          <p:spPr>
            <a:xfrm>
              <a:off x="7607407" y="810122"/>
              <a:ext cx="4743" cy="4774"/>
            </a:xfrm>
            <a:custGeom>
              <a:avLst/>
              <a:gdLst/>
              <a:ahLst/>
              <a:cxnLst/>
              <a:rect l="l" t="t" r="r" b="b"/>
              <a:pathLst>
                <a:path w="152" h="153" extrusionOk="0">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3"/>
            <p:cNvSpPr/>
            <p:nvPr/>
          </p:nvSpPr>
          <p:spPr>
            <a:xfrm>
              <a:off x="7622447" y="774299"/>
              <a:ext cx="6553" cy="6522"/>
            </a:xfrm>
            <a:custGeom>
              <a:avLst/>
              <a:gdLst/>
              <a:ahLst/>
              <a:cxnLst/>
              <a:rect l="l" t="t" r="r" b="b"/>
              <a:pathLst>
                <a:path w="210" h="209" extrusionOk="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3"/>
            <p:cNvSpPr/>
            <p:nvPr/>
          </p:nvSpPr>
          <p:spPr>
            <a:xfrm>
              <a:off x="7629593" y="477870"/>
              <a:ext cx="30394" cy="30362"/>
            </a:xfrm>
            <a:custGeom>
              <a:avLst/>
              <a:gdLst/>
              <a:ahLst/>
              <a:cxnLst/>
              <a:rect l="l" t="t" r="r" b="b"/>
              <a:pathLst>
                <a:path w="974" h="973" extrusionOk="0">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3"/>
            <p:cNvSpPr/>
            <p:nvPr/>
          </p:nvSpPr>
          <p:spPr>
            <a:xfrm>
              <a:off x="7642169" y="567897"/>
              <a:ext cx="13761" cy="13793"/>
            </a:xfrm>
            <a:custGeom>
              <a:avLst/>
              <a:gdLst/>
              <a:ahLst/>
              <a:cxnLst/>
              <a:rect l="l" t="t" r="r" b="b"/>
              <a:pathLst>
                <a:path w="441" h="442" extrusionOk="0">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3"/>
            <p:cNvSpPr/>
            <p:nvPr/>
          </p:nvSpPr>
          <p:spPr>
            <a:xfrm>
              <a:off x="7629344" y="614486"/>
              <a:ext cx="12295" cy="12326"/>
            </a:xfrm>
            <a:custGeom>
              <a:avLst/>
              <a:gdLst/>
              <a:ahLst/>
              <a:cxnLst/>
              <a:rect l="l" t="t" r="r" b="b"/>
              <a:pathLst>
                <a:path w="394" h="395" extrusionOk="0">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3"/>
            <p:cNvSpPr/>
            <p:nvPr/>
          </p:nvSpPr>
          <p:spPr>
            <a:xfrm>
              <a:off x="7618235" y="532385"/>
              <a:ext cx="18785" cy="18879"/>
            </a:xfrm>
            <a:custGeom>
              <a:avLst/>
              <a:gdLst/>
              <a:ahLst/>
              <a:cxnLst/>
              <a:rect l="l" t="t" r="r" b="b"/>
              <a:pathLst>
                <a:path w="602" h="605" extrusionOk="0">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3"/>
            <p:cNvSpPr/>
            <p:nvPr/>
          </p:nvSpPr>
          <p:spPr>
            <a:xfrm>
              <a:off x="7591742" y="559702"/>
              <a:ext cx="3682" cy="3651"/>
            </a:xfrm>
            <a:custGeom>
              <a:avLst/>
              <a:gdLst/>
              <a:ahLst/>
              <a:cxnLst/>
              <a:rect l="l" t="t" r="r" b="b"/>
              <a:pathLst>
                <a:path w="118" h="117" extrusionOk="0">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3"/>
            <p:cNvSpPr/>
            <p:nvPr/>
          </p:nvSpPr>
          <p:spPr>
            <a:xfrm>
              <a:off x="7652248" y="53756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3"/>
            <p:cNvSpPr/>
            <p:nvPr/>
          </p:nvSpPr>
          <p:spPr>
            <a:xfrm>
              <a:off x="7633151" y="581408"/>
              <a:ext cx="5804" cy="5804"/>
            </a:xfrm>
            <a:custGeom>
              <a:avLst/>
              <a:gdLst/>
              <a:ahLst/>
              <a:cxnLst/>
              <a:rect l="l" t="t" r="r" b="b"/>
              <a:pathLst>
                <a:path w="186" h="186" extrusionOk="0">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3"/>
            <p:cNvSpPr/>
            <p:nvPr/>
          </p:nvSpPr>
          <p:spPr>
            <a:xfrm>
              <a:off x="7610059" y="594140"/>
              <a:ext cx="8020" cy="7988"/>
            </a:xfrm>
            <a:custGeom>
              <a:avLst/>
              <a:gdLst/>
              <a:ahLst/>
              <a:cxnLst/>
              <a:rect l="l" t="t" r="r" b="b"/>
              <a:pathLst>
                <a:path w="257" h="256" extrusionOk="0">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3"/>
            <p:cNvSpPr/>
            <p:nvPr/>
          </p:nvSpPr>
          <p:spPr>
            <a:xfrm>
              <a:off x="7663232" y="515035"/>
              <a:ext cx="7988" cy="7988"/>
            </a:xfrm>
            <a:custGeom>
              <a:avLst/>
              <a:gdLst/>
              <a:ahLst/>
              <a:cxnLst/>
              <a:rect l="l" t="t" r="r" b="b"/>
              <a:pathLst>
                <a:path w="256" h="256" extrusionOk="0">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3"/>
            <p:cNvSpPr/>
            <p:nvPr/>
          </p:nvSpPr>
          <p:spPr>
            <a:xfrm>
              <a:off x="7531766" y="558067"/>
              <a:ext cx="33951" cy="33920"/>
            </a:xfrm>
            <a:custGeom>
              <a:avLst/>
              <a:gdLst/>
              <a:ahLst/>
              <a:cxnLst/>
              <a:rect l="l" t="t" r="r" b="b"/>
              <a:pathLst>
                <a:path w="1088" h="1087" extrusionOk="0">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3"/>
            <p:cNvSpPr/>
            <p:nvPr/>
          </p:nvSpPr>
          <p:spPr>
            <a:xfrm>
              <a:off x="7625693" y="637121"/>
              <a:ext cx="13761" cy="13793"/>
            </a:xfrm>
            <a:custGeom>
              <a:avLst/>
              <a:gdLst/>
              <a:ahLst/>
              <a:cxnLst/>
              <a:rect l="l" t="t" r="r" b="b"/>
              <a:pathLst>
                <a:path w="441" h="442" extrusionOk="0">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3"/>
            <p:cNvSpPr/>
            <p:nvPr/>
          </p:nvSpPr>
          <p:spPr>
            <a:xfrm>
              <a:off x="7646194" y="860612"/>
              <a:ext cx="12295" cy="12357"/>
            </a:xfrm>
            <a:custGeom>
              <a:avLst/>
              <a:gdLst/>
              <a:ahLst/>
              <a:cxnLst/>
              <a:rect l="l" t="t" r="r" b="b"/>
              <a:pathLst>
                <a:path w="394" h="396" extrusionOk="0">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3"/>
            <p:cNvSpPr/>
            <p:nvPr/>
          </p:nvSpPr>
          <p:spPr>
            <a:xfrm>
              <a:off x="7577481" y="641603"/>
              <a:ext cx="18817" cy="18879"/>
            </a:xfrm>
            <a:custGeom>
              <a:avLst/>
              <a:gdLst/>
              <a:ahLst/>
              <a:cxnLst/>
              <a:rect l="l" t="t" r="r" b="b"/>
              <a:pathLst>
                <a:path w="603" h="605" extrusionOk="0">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3"/>
            <p:cNvSpPr/>
            <p:nvPr/>
          </p:nvSpPr>
          <p:spPr>
            <a:xfrm>
              <a:off x="7668163" y="845071"/>
              <a:ext cx="3620" cy="3713"/>
            </a:xfrm>
            <a:custGeom>
              <a:avLst/>
              <a:gdLst/>
              <a:ahLst/>
              <a:cxnLst/>
              <a:rect l="l" t="t" r="r" b="b"/>
              <a:pathLst>
                <a:path w="116" h="119" extrusionOk="0">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3"/>
            <p:cNvSpPr/>
            <p:nvPr/>
          </p:nvSpPr>
          <p:spPr>
            <a:xfrm>
              <a:off x="7626566" y="59914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3"/>
            <p:cNvSpPr/>
            <p:nvPr/>
          </p:nvSpPr>
          <p:spPr>
            <a:xfrm>
              <a:off x="7622807" y="872984"/>
              <a:ext cx="5835" cy="5804"/>
            </a:xfrm>
            <a:custGeom>
              <a:avLst/>
              <a:gdLst/>
              <a:ahLst/>
              <a:cxnLst/>
              <a:rect l="l" t="t" r="r" b="b"/>
              <a:pathLst>
                <a:path w="187" h="186" extrusionOk="0">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3"/>
            <p:cNvSpPr/>
            <p:nvPr/>
          </p:nvSpPr>
          <p:spPr>
            <a:xfrm>
              <a:off x="7628095" y="824757"/>
              <a:ext cx="7988" cy="7988"/>
            </a:xfrm>
            <a:custGeom>
              <a:avLst/>
              <a:gdLst/>
              <a:ahLst/>
              <a:cxnLst/>
              <a:rect l="l" t="t" r="r" b="b"/>
              <a:pathLst>
                <a:path w="256" h="256" extrusionOk="0">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3"/>
            <p:cNvSpPr/>
            <p:nvPr/>
          </p:nvSpPr>
          <p:spPr>
            <a:xfrm>
              <a:off x="7592959" y="635998"/>
              <a:ext cx="8020" cy="7988"/>
            </a:xfrm>
            <a:custGeom>
              <a:avLst/>
              <a:gdLst/>
              <a:ahLst/>
              <a:cxnLst/>
              <a:rect l="l" t="t" r="r" b="b"/>
              <a:pathLst>
                <a:path w="257" h="256" extrusionOk="0">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933"/>
        <p:cNvGrpSpPr/>
        <p:nvPr/>
      </p:nvGrpSpPr>
      <p:grpSpPr>
        <a:xfrm>
          <a:off x="0" y="0"/>
          <a:ext cx="0" cy="0"/>
          <a:chOff x="0" y="0"/>
          <a:chExt cx="0" cy="0"/>
        </a:xfrm>
      </p:grpSpPr>
      <p:sp>
        <p:nvSpPr>
          <p:cNvPr id="934" name="Google Shape;93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35" name="Google Shape;935;p24"/>
          <p:cNvSpPr txBox="1">
            <a:spLocks noGrp="1"/>
          </p:cNvSpPr>
          <p:nvPr>
            <p:ph type="subTitle" idx="1"/>
          </p:nvPr>
        </p:nvSpPr>
        <p:spPr>
          <a:xfrm>
            <a:off x="2970488" y="2882775"/>
            <a:ext cx="5460300" cy="157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6" name="Google Shape;936;p24"/>
          <p:cNvSpPr txBox="1">
            <a:spLocks noGrp="1"/>
          </p:cNvSpPr>
          <p:nvPr>
            <p:ph type="subTitle" idx="2"/>
          </p:nvPr>
        </p:nvSpPr>
        <p:spPr>
          <a:xfrm>
            <a:off x="713213" y="1303275"/>
            <a:ext cx="5460300" cy="157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7" name="Google Shape;937;p24"/>
          <p:cNvSpPr/>
          <p:nvPr/>
        </p:nvSpPr>
        <p:spPr>
          <a:xfrm rot="-9458336" flipH="1">
            <a:off x="-446559" y="4093716"/>
            <a:ext cx="5143489" cy="1409749"/>
          </a:xfrm>
          <a:custGeom>
            <a:avLst/>
            <a:gdLst/>
            <a:ahLst/>
            <a:cxnLst/>
            <a:rect l="l" t="t" r="r" b="b"/>
            <a:pathLst>
              <a:path w="47340" h="7133" extrusionOk="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 name="Google Shape;938;p24"/>
          <p:cNvGrpSpPr/>
          <p:nvPr/>
        </p:nvGrpSpPr>
        <p:grpSpPr>
          <a:xfrm>
            <a:off x="-678091" y="3740225"/>
            <a:ext cx="10546750" cy="2071083"/>
            <a:chOff x="-678091" y="3857300"/>
            <a:chExt cx="10546750" cy="2071083"/>
          </a:xfrm>
        </p:grpSpPr>
        <p:grpSp>
          <p:nvGrpSpPr>
            <p:cNvPr id="939" name="Google Shape;939;p24"/>
            <p:cNvGrpSpPr/>
            <p:nvPr/>
          </p:nvGrpSpPr>
          <p:grpSpPr>
            <a:xfrm>
              <a:off x="-124153" y="3857300"/>
              <a:ext cx="9237573" cy="1287725"/>
              <a:chOff x="-124153" y="3857300"/>
              <a:chExt cx="9237573" cy="1287725"/>
            </a:xfrm>
          </p:grpSpPr>
          <p:sp>
            <p:nvSpPr>
              <p:cNvPr id="940" name="Google Shape;940;p24"/>
              <p:cNvSpPr/>
              <p:nvPr/>
            </p:nvSpPr>
            <p:spPr>
              <a:xfrm flipH="1">
                <a:off x="3128178" y="4571526"/>
                <a:ext cx="541839" cy="573499"/>
              </a:xfrm>
              <a:custGeom>
                <a:avLst/>
                <a:gdLst/>
                <a:ahLst/>
                <a:cxnLst/>
                <a:rect l="l" t="t" r="r" b="b"/>
                <a:pathLst>
                  <a:path w="4455" h="5884" extrusionOk="0">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4"/>
              <p:cNvSpPr/>
              <p:nvPr/>
            </p:nvSpPr>
            <p:spPr>
              <a:xfrm>
                <a:off x="8277547" y="4387456"/>
                <a:ext cx="835874" cy="573459"/>
              </a:xfrm>
              <a:custGeom>
                <a:avLst/>
                <a:gdLst/>
                <a:ahLst/>
                <a:cxnLst/>
                <a:rect l="l" t="t" r="r" b="b"/>
                <a:pathLst>
                  <a:path w="6721" h="4611" extrusionOk="0">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4"/>
              <p:cNvSpPr/>
              <p:nvPr/>
            </p:nvSpPr>
            <p:spPr>
              <a:xfrm>
                <a:off x="6199719" y="4308306"/>
                <a:ext cx="554057" cy="731778"/>
              </a:xfrm>
              <a:custGeom>
                <a:avLst/>
                <a:gdLst/>
                <a:ahLst/>
                <a:cxnLst/>
                <a:rect l="l" t="t" r="r" b="b"/>
                <a:pathLst>
                  <a:path w="4455" h="5884" extrusionOk="0">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4"/>
              <p:cNvSpPr/>
              <p:nvPr/>
            </p:nvSpPr>
            <p:spPr>
              <a:xfrm>
                <a:off x="7655742" y="4404515"/>
                <a:ext cx="319873" cy="560151"/>
              </a:xfrm>
              <a:custGeom>
                <a:avLst/>
                <a:gdLst/>
                <a:ahLst/>
                <a:cxnLst/>
                <a:rect l="l" t="t" r="r" b="b"/>
                <a:pathLst>
                  <a:path w="2572" h="4504" extrusionOk="0">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4"/>
              <p:cNvSpPr/>
              <p:nvPr/>
            </p:nvSpPr>
            <p:spPr>
              <a:xfrm>
                <a:off x="-124153" y="3857300"/>
                <a:ext cx="1143326" cy="930604"/>
              </a:xfrm>
              <a:custGeom>
                <a:avLst/>
                <a:gdLst/>
                <a:ahLst/>
                <a:cxnLst/>
                <a:rect l="l" t="t" r="r" b="b"/>
                <a:pathLst>
                  <a:path w="6721" h="4611" extrusionOk="0">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4"/>
              <p:cNvSpPr/>
              <p:nvPr/>
            </p:nvSpPr>
            <p:spPr>
              <a:xfrm flipH="1">
                <a:off x="2430676" y="4499025"/>
                <a:ext cx="342912" cy="560162"/>
              </a:xfrm>
              <a:custGeom>
                <a:avLst/>
                <a:gdLst/>
                <a:ahLst/>
                <a:cxnLst/>
                <a:rect l="l" t="t" r="r" b="b"/>
                <a:pathLst>
                  <a:path w="2572" h="4504" extrusionOk="0">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4"/>
              <p:cNvSpPr/>
              <p:nvPr/>
            </p:nvSpPr>
            <p:spPr>
              <a:xfrm flipH="1">
                <a:off x="4571990" y="4571532"/>
                <a:ext cx="725762" cy="371120"/>
              </a:xfrm>
              <a:custGeom>
                <a:avLst/>
                <a:gdLst/>
                <a:ahLst/>
                <a:cxnLst/>
                <a:rect l="l" t="t" r="r" b="b"/>
                <a:pathLst>
                  <a:path w="4676" h="2984" extrusionOk="0">
                    <a:moveTo>
                      <a:pt x="606" y="0"/>
                    </a:moveTo>
                    <a:lnTo>
                      <a:pt x="606" y="0"/>
                    </a:lnTo>
                    <a:cubicBezTo>
                      <a:pt x="531" y="154"/>
                      <a:pt x="670" y="333"/>
                      <a:pt x="640" y="499"/>
                    </a:cubicBezTo>
                    <a:cubicBezTo>
                      <a:pt x="613" y="654"/>
                      <a:pt x="446" y="739"/>
                      <a:pt x="283" y="739"/>
                    </a:cubicBezTo>
                    <a:cubicBezTo>
                      <a:pt x="244" y="739"/>
                      <a:pt x="205" y="734"/>
                      <a:pt x="168" y="724"/>
                    </a:cubicBezTo>
                    <a:cubicBezTo>
                      <a:pt x="142" y="716"/>
                      <a:pt x="113" y="709"/>
                      <a:pt x="86" y="709"/>
                    </a:cubicBezTo>
                    <a:cubicBezTo>
                      <a:pt x="57" y="709"/>
                      <a:pt x="32" y="718"/>
                      <a:pt x="21" y="744"/>
                    </a:cubicBezTo>
                    <a:cubicBezTo>
                      <a:pt x="1" y="786"/>
                      <a:pt x="42" y="831"/>
                      <a:pt x="82" y="855"/>
                    </a:cubicBezTo>
                    <a:cubicBezTo>
                      <a:pt x="227" y="948"/>
                      <a:pt x="451" y="1009"/>
                      <a:pt x="638" y="1009"/>
                    </a:cubicBezTo>
                    <a:cubicBezTo>
                      <a:pt x="672" y="1009"/>
                      <a:pt x="705" y="1007"/>
                      <a:pt x="736" y="1003"/>
                    </a:cubicBezTo>
                    <a:cubicBezTo>
                      <a:pt x="854" y="1055"/>
                      <a:pt x="959" y="1128"/>
                      <a:pt x="1051" y="1220"/>
                    </a:cubicBezTo>
                    <a:cubicBezTo>
                      <a:pt x="1117" y="1286"/>
                      <a:pt x="1180" y="1365"/>
                      <a:pt x="1272" y="1381"/>
                    </a:cubicBezTo>
                    <a:cubicBezTo>
                      <a:pt x="1286" y="1417"/>
                      <a:pt x="1250" y="1451"/>
                      <a:pt x="1218" y="1475"/>
                    </a:cubicBezTo>
                    <a:lnTo>
                      <a:pt x="1027" y="1615"/>
                    </a:lnTo>
                    <a:cubicBezTo>
                      <a:pt x="1047" y="1680"/>
                      <a:pt x="1115" y="1720"/>
                      <a:pt x="1182" y="1726"/>
                    </a:cubicBezTo>
                    <a:cubicBezTo>
                      <a:pt x="1250" y="1726"/>
                      <a:pt x="1318" y="1708"/>
                      <a:pt x="1378" y="1676"/>
                    </a:cubicBezTo>
                    <a:cubicBezTo>
                      <a:pt x="1437" y="1646"/>
                      <a:pt x="1507" y="1605"/>
                      <a:pt x="1573" y="1587"/>
                    </a:cubicBezTo>
                    <a:lnTo>
                      <a:pt x="2211" y="1907"/>
                    </a:lnTo>
                    <a:cubicBezTo>
                      <a:pt x="2256" y="1927"/>
                      <a:pt x="2298" y="1955"/>
                      <a:pt x="2334" y="1989"/>
                    </a:cubicBezTo>
                    <a:cubicBezTo>
                      <a:pt x="2402" y="2065"/>
                      <a:pt x="2404" y="2173"/>
                      <a:pt x="2410" y="2272"/>
                    </a:cubicBezTo>
                    <a:cubicBezTo>
                      <a:pt x="2418" y="2426"/>
                      <a:pt x="2444" y="2577"/>
                      <a:pt x="2484" y="2725"/>
                    </a:cubicBezTo>
                    <a:cubicBezTo>
                      <a:pt x="2502" y="2788"/>
                      <a:pt x="2522" y="2852"/>
                      <a:pt x="2545" y="2914"/>
                    </a:cubicBezTo>
                    <a:cubicBezTo>
                      <a:pt x="2657" y="2948"/>
                      <a:pt x="2736" y="2983"/>
                      <a:pt x="2833" y="2983"/>
                    </a:cubicBezTo>
                    <a:cubicBezTo>
                      <a:pt x="2866" y="2983"/>
                      <a:pt x="2901" y="2979"/>
                      <a:pt x="2940" y="2970"/>
                    </a:cubicBezTo>
                    <a:cubicBezTo>
                      <a:pt x="2948" y="2896"/>
                      <a:pt x="2956" y="2820"/>
                      <a:pt x="2964" y="2746"/>
                    </a:cubicBezTo>
                    <a:cubicBezTo>
                      <a:pt x="2982" y="2589"/>
                      <a:pt x="3000" y="2430"/>
                      <a:pt x="3018" y="2272"/>
                    </a:cubicBezTo>
                    <a:cubicBezTo>
                      <a:pt x="3030" y="2212"/>
                      <a:pt x="3040" y="2147"/>
                      <a:pt x="3085" y="2107"/>
                    </a:cubicBezTo>
                    <a:cubicBezTo>
                      <a:pt x="3121" y="2075"/>
                      <a:pt x="3171" y="2067"/>
                      <a:pt x="3217" y="2059"/>
                    </a:cubicBezTo>
                    <a:cubicBezTo>
                      <a:pt x="3372" y="2033"/>
                      <a:pt x="3522" y="1991"/>
                      <a:pt x="3665" y="1931"/>
                    </a:cubicBezTo>
                    <a:cubicBezTo>
                      <a:pt x="3799" y="1878"/>
                      <a:pt x="3932" y="1808"/>
                      <a:pt x="4078" y="1808"/>
                    </a:cubicBezTo>
                    <a:cubicBezTo>
                      <a:pt x="4080" y="1808"/>
                      <a:pt x="4081" y="1808"/>
                      <a:pt x="4083" y="1808"/>
                    </a:cubicBezTo>
                    <a:cubicBezTo>
                      <a:pt x="4205" y="1808"/>
                      <a:pt x="4336" y="1851"/>
                      <a:pt x="4453" y="1851"/>
                    </a:cubicBezTo>
                    <a:cubicBezTo>
                      <a:pt x="4519" y="1851"/>
                      <a:pt x="4581" y="1837"/>
                      <a:pt x="4634" y="1794"/>
                    </a:cubicBezTo>
                    <a:cubicBezTo>
                      <a:pt x="4654" y="1782"/>
                      <a:pt x="4666" y="1762"/>
                      <a:pt x="4670" y="1738"/>
                    </a:cubicBezTo>
                    <a:cubicBezTo>
                      <a:pt x="4676" y="1696"/>
                      <a:pt x="4632" y="1666"/>
                      <a:pt x="4592" y="1648"/>
                    </a:cubicBezTo>
                    <a:cubicBezTo>
                      <a:pt x="4490" y="1605"/>
                      <a:pt x="4380" y="1582"/>
                      <a:pt x="4269" y="1582"/>
                    </a:cubicBezTo>
                    <a:cubicBezTo>
                      <a:pt x="4189" y="1582"/>
                      <a:pt x="4108" y="1594"/>
                      <a:pt x="4030" y="1619"/>
                    </a:cubicBezTo>
                    <a:cubicBezTo>
                      <a:pt x="4168" y="1539"/>
                      <a:pt x="4255" y="1399"/>
                      <a:pt x="4265" y="1242"/>
                    </a:cubicBezTo>
                    <a:cubicBezTo>
                      <a:pt x="4269" y="1224"/>
                      <a:pt x="4265" y="1208"/>
                      <a:pt x="4255" y="1192"/>
                    </a:cubicBezTo>
                    <a:cubicBezTo>
                      <a:pt x="4247" y="1182"/>
                      <a:pt x="4237" y="1178"/>
                      <a:pt x="4226" y="1178"/>
                    </a:cubicBezTo>
                    <a:cubicBezTo>
                      <a:pt x="4199" y="1178"/>
                      <a:pt x="4166" y="1204"/>
                      <a:pt x="4146" y="1228"/>
                    </a:cubicBezTo>
                    <a:cubicBezTo>
                      <a:pt x="3861" y="1561"/>
                      <a:pt x="3440" y="1738"/>
                      <a:pt x="3036" y="1904"/>
                    </a:cubicBezTo>
                    <a:cubicBezTo>
                      <a:pt x="3006" y="1812"/>
                      <a:pt x="2940" y="1728"/>
                      <a:pt x="2910" y="1636"/>
                    </a:cubicBezTo>
                    <a:cubicBezTo>
                      <a:pt x="3149" y="1573"/>
                      <a:pt x="3351" y="1413"/>
                      <a:pt x="3466" y="1194"/>
                    </a:cubicBezTo>
                    <a:cubicBezTo>
                      <a:pt x="3486" y="1160"/>
                      <a:pt x="3502" y="1122"/>
                      <a:pt x="3536" y="1102"/>
                    </a:cubicBezTo>
                    <a:cubicBezTo>
                      <a:pt x="3562" y="1088"/>
                      <a:pt x="3590" y="1080"/>
                      <a:pt x="3620" y="1076"/>
                    </a:cubicBezTo>
                    <a:cubicBezTo>
                      <a:pt x="3709" y="1061"/>
                      <a:pt x="3799" y="1033"/>
                      <a:pt x="3883" y="995"/>
                    </a:cubicBezTo>
                    <a:lnTo>
                      <a:pt x="3887" y="991"/>
                    </a:lnTo>
                    <a:cubicBezTo>
                      <a:pt x="3970" y="951"/>
                      <a:pt x="4054" y="891"/>
                      <a:pt x="4076" y="803"/>
                    </a:cubicBezTo>
                    <a:cubicBezTo>
                      <a:pt x="4080" y="788"/>
                      <a:pt x="4080" y="772"/>
                      <a:pt x="4074" y="758"/>
                    </a:cubicBezTo>
                    <a:cubicBezTo>
                      <a:pt x="4064" y="735"/>
                      <a:pt x="4040" y="729"/>
                      <a:pt x="4015" y="729"/>
                    </a:cubicBezTo>
                    <a:cubicBezTo>
                      <a:pt x="4004" y="729"/>
                      <a:pt x="3992" y="730"/>
                      <a:pt x="3982" y="732"/>
                    </a:cubicBezTo>
                    <a:cubicBezTo>
                      <a:pt x="3811" y="758"/>
                      <a:pt x="3645" y="815"/>
                      <a:pt x="3494" y="903"/>
                    </a:cubicBezTo>
                    <a:cubicBezTo>
                      <a:pt x="3520" y="827"/>
                      <a:pt x="3544" y="750"/>
                      <a:pt x="3538" y="670"/>
                    </a:cubicBezTo>
                    <a:cubicBezTo>
                      <a:pt x="3534" y="592"/>
                      <a:pt x="3492" y="511"/>
                      <a:pt x="3418" y="481"/>
                    </a:cubicBezTo>
                    <a:cubicBezTo>
                      <a:pt x="3380" y="646"/>
                      <a:pt x="3323" y="805"/>
                      <a:pt x="3251" y="957"/>
                    </a:cubicBezTo>
                    <a:cubicBezTo>
                      <a:pt x="3207" y="1055"/>
                      <a:pt x="3157" y="1150"/>
                      <a:pt x="3101" y="1246"/>
                    </a:cubicBezTo>
                    <a:lnTo>
                      <a:pt x="2940" y="1106"/>
                    </a:lnTo>
                    <a:cubicBezTo>
                      <a:pt x="2906" y="1073"/>
                      <a:pt x="2864" y="1049"/>
                      <a:pt x="2818" y="1035"/>
                    </a:cubicBezTo>
                    <a:cubicBezTo>
                      <a:pt x="2812" y="1034"/>
                      <a:pt x="2805" y="1033"/>
                      <a:pt x="2799" y="1033"/>
                    </a:cubicBezTo>
                    <a:cubicBezTo>
                      <a:pt x="2756" y="1033"/>
                      <a:pt x="2711" y="1055"/>
                      <a:pt x="2703" y="1096"/>
                    </a:cubicBezTo>
                    <a:cubicBezTo>
                      <a:pt x="2699" y="1120"/>
                      <a:pt x="2703" y="1146"/>
                      <a:pt x="2715" y="1170"/>
                    </a:cubicBezTo>
                    <a:cubicBezTo>
                      <a:pt x="2743" y="1236"/>
                      <a:pt x="2781" y="1296"/>
                      <a:pt x="2828" y="1348"/>
                    </a:cubicBezTo>
                    <a:cubicBezTo>
                      <a:pt x="2838" y="1355"/>
                      <a:pt x="2844" y="1367"/>
                      <a:pt x="2846" y="1379"/>
                    </a:cubicBezTo>
                    <a:cubicBezTo>
                      <a:pt x="2846" y="1391"/>
                      <a:pt x="2842" y="1403"/>
                      <a:pt x="2834" y="1411"/>
                    </a:cubicBezTo>
                    <a:cubicBezTo>
                      <a:pt x="2810" y="1445"/>
                      <a:pt x="2783" y="1475"/>
                      <a:pt x="2753" y="1503"/>
                    </a:cubicBezTo>
                    <a:cubicBezTo>
                      <a:pt x="2725" y="1533"/>
                      <a:pt x="2693" y="1559"/>
                      <a:pt x="2657" y="1581"/>
                    </a:cubicBezTo>
                    <a:cubicBezTo>
                      <a:pt x="2584" y="1624"/>
                      <a:pt x="2502" y="1640"/>
                      <a:pt x="2418" y="1640"/>
                    </a:cubicBezTo>
                    <a:cubicBezTo>
                      <a:pt x="2351" y="1640"/>
                      <a:pt x="2281" y="1629"/>
                      <a:pt x="2215" y="1613"/>
                    </a:cubicBezTo>
                    <a:cubicBezTo>
                      <a:pt x="2157" y="1455"/>
                      <a:pt x="2254" y="1286"/>
                      <a:pt x="2350" y="1144"/>
                    </a:cubicBezTo>
                    <a:lnTo>
                      <a:pt x="2484" y="949"/>
                    </a:lnTo>
                    <a:lnTo>
                      <a:pt x="2543" y="857"/>
                    </a:lnTo>
                    <a:cubicBezTo>
                      <a:pt x="2603" y="772"/>
                      <a:pt x="2663" y="684"/>
                      <a:pt x="2755" y="632"/>
                    </a:cubicBezTo>
                    <a:cubicBezTo>
                      <a:pt x="2779" y="620"/>
                      <a:pt x="2801" y="606"/>
                      <a:pt x="2816" y="584"/>
                    </a:cubicBezTo>
                    <a:cubicBezTo>
                      <a:pt x="2842" y="544"/>
                      <a:pt x="2812" y="487"/>
                      <a:pt x="2769" y="469"/>
                    </a:cubicBezTo>
                    <a:cubicBezTo>
                      <a:pt x="2751" y="463"/>
                      <a:pt x="2733" y="461"/>
                      <a:pt x="2715" y="461"/>
                    </a:cubicBezTo>
                    <a:cubicBezTo>
                      <a:pt x="2686" y="461"/>
                      <a:pt x="2657" y="468"/>
                      <a:pt x="2631" y="483"/>
                    </a:cubicBezTo>
                    <a:cubicBezTo>
                      <a:pt x="2561" y="515"/>
                      <a:pt x="2500" y="566"/>
                      <a:pt x="2458" y="632"/>
                    </a:cubicBezTo>
                    <a:cubicBezTo>
                      <a:pt x="2446" y="517"/>
                      <a:pt x="2432" y="399"/>
                      <a:pt x="2392" y="291"/>
                    </a:cubicBezTo>
                    <a:cubicBezTo>
                      <a:pt x="2352" y="182"/>
                      <a:pt x="2282" y="80"/>
                      <a:pt x="2181" y="24"/>
                    </a:cubicBezTo>
                    <a:lnTo>
                      <a:pt x="2181" y="24"/>
                    </a:lnTo>
                    <a:cubicBezTo>
                      <a:pt x="2179" y="196"/>
                      <a:pt x="2197" y="365"/>
                      <a:pt x="2235" y="532"/>
                    </a:cubicBezTo>
                    <a:cubicBezTo>
                      <a:pt x="2252" y="610"/>
                      <a:pt x="2276" y="690"/>
                      <a:pt x="2270" y="770"/>
                    </a:cubicBezTo>
                    <a:cubicBezTo>
                      <a:pt x="2264" y="849"/>
                      <a:pt x="2229" y="925"/>
                      <a:pt x="2161" y="959"/>
                    </a:cubicBezTo>
                    <a:cubicBezTo>
                      <a:pt x="2157" y="961"/>
                      <a:pt x="2155" y="963"/>
                      <a:pt x="2151" y="965"/>
                    </a:cubicBezTo>
                    <a:lnTo>
                      <a:pt x="2147" y="959"/>
                    </a:lnTo>
                    <a:lnTo>
                      <a:pt x="1952" y="678"/>
                    </a:lnTo>
                    <a:cubicBezTo>
                      <a:pt x="1890" y="684"/>
                      <a:pt x="1852" y="756"/>
                      <a:pt x="1858" y="817"/>
                    </a:cubicBezTo>
                    <a:cubicBezTo>
                      <a:pt x="1862" y="871"/>
                      <a:pt x="1890" y="923"/>
                      <a:pt x="1914" y="973"/>
                    </a:cubicBezTo>
                    <a:lnTo>
                      <a:pt x="1922" y="991"/>
                    </a:lnTo>
                    <a:cubicBezTo>
                      <a:pt x="1999" y="1162"/>
                      <a:pt x="2003" y="1393"/>
                      <a:pt x="1940" y="1571"/>
                    </a:cubicBezTo>
                    <a:lnTo>
                      <a:pt x="1685" y="1415"/>
                    </a:lnTo>
                    <a:cubicBezTo>
                      <a:pt x="1655" y="1401"/>
                      <a:pt x="1631" y="1379"/>
                      <a:pt x="1613" y="1353"/>
                    </a:cubicBezTo>
                    <a:cubicBezTo>
                      <a:pt x="1593" y="1318"/>
                      <a:pt x="1601" y="1274"/>
                      <a:pt x="1605" y="1234"/>
                    </a:cubicBezTo>
                    <a:cubicBezTo>
                      <a:pt x="1627" y="1045"/>
                      <a:pt x="1607" y="851"/>
                      <a:pt x="1543" y="672"/>
                    </a:cubicBezTo>
                    <a:cubicBezTo>
                      <a:pt x="1523" y="613"/>
                      <a:pt x="1474" y="547"/>
                      <a:pt x="1420" y="547"/>
                    </a:cubicBezTo>
                    <a:cubicBezTo>
                      <a:pt x="1410" y="547"/>
                      <a:pt x="1400" y="549"/>
                      <a:pt x="1390" y="554"/>
                    </a:cubicBezTo>
                    <a:cubicBezTo>
                      <a:pt x="1421" y="708"/>
                      <a:pt x="1425" y="863"/>
                      <a:pt x="1406" y="1019"/>
                    </a:cubicBezTo>
                    <a:cubicBezTo>
                      <a:pt x="1402" y="1035"/>
                      <a:pt x="1400" y="1051"/>
                      <a:pt x="1398" y="1067"/>
                    </a:cubicBezTo>
                    <a:cubicBezTo>
                      <a:pt x="1392" y="1100"/>
                      <a:pt x="1380" y="1140"/>
                      <a:pt x="1348" y="1150"/>
                    </a:cubicBezTo>
                    <a:cubicBezTo>
                      <a:pt x="1341" y="1153"/>
                      <a:pt x="1335" y="1154"/>
                      <a:pt x="1329" y="1154"/>
                    </a:cubicBezTo>
                    <a:cubicBezTo>
                      <a:pt x="1304" y="1154"/>
                      <a:pt x="1281" y="1137"/>
                      <a:pt x="1260" y="1122"/>
                    </a:cubicBezTo>
                    <a:lnTo>
                      <a:pt x="1160" y="1049"/>
                    </a:lnTo>
                    <a:lnTo>
                      <a:pt x="852" y="821"/>
                    </a:lnTo>
                    <a:cubicBezTo>
                      <a:pt x="834" y="809"/>
                      <a:pt x="818" y="794"/>
                      <a:pt x="810" y="774"/>
                    </a:cubicBezTo>
                    <a:cubicBezTo>
                      <a:pt x="800" y="748"/>
                      <a:pt x="812" y="718"/>
                      <a:pt x="822" y="692"/>
                    </a:cubicBezTo>
                    <a:cubicBezTo>
                      <a:pt x="907" y="439"/>
                      <a:pt x="822" y="158"/>
                      <a:pt x="606"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 name="Google Shape;947;p24"/>
            <p:cNvSpPr/>
            <p:nvPr/>
          </p:nvSpPr>
          <p:spPr>
            <a:xfrm>
              <a:off x="-678091" y="4679808"/>
              <a:ext cx="10546750" cy="1248575"/>
            </a:xfrm>
            <a:custGeom>
              <a:avLst/>
              <a:gdLst/>
              <a:ahLst/>
              <a:cxnLst/>
              <a:rect l="l" t="t" r="r" b="b"/>
              <a:pathLst>
                <a:path w="421870" h="49943" extrusionOk="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accent1"/>
            </a:solidFill>
            <a:ln>
              <a:noFill/>
            </a:ln>
            <a:effectLst>
              <a:outerShdw blurRad="114300" dist="38100" dir="5400000" algn="bl" rotWithShape="0">
                <a:schemeClr val="lt1">
                  <a:alpha val="50000"/>
                </a:schemeClr>
              </a:outerShdw>
            </a:effectLst>
          </p:spPr>
        </p:sp>
      </p:grpSp>
      <p:grpSp>
        <p:nvGrpSpPr>
          <p:cNvPr id="948" name="Google Shape;948;p24"/>
          <p:cNvGrpSpPr/>
          <p:nvPr/>
        </p:nvGrpSpPr>
        <p:grpSpPr>
          <a:xfrm>
            <a:off x="300793" y="177560"/>
            <a:ext cx="8843569" cy="4601218"/>
            <a:chOff x="300793" y="177560"/>
            <a:chExt cx="8843569" cy="4601218"/>
          </a:xfrm>
        </p:grpSpPr>
        <p:sp>
          <p:nvSpPr>
            <p:cNvPr id="949" name="Google Shape;949;p24"/>
            <p:cNvSpPr/>
            <p:nvPr/>
          </p:nvSpPr>
          <p:spPr>
            <a:xfrm>
              <a:off x="7014446" y="4701323"/>
              <a:ext cx="91538" cy="77455"/>
            </a:xfrm>
            <a:custGeom>
              <a:avLst/>
              <a:gdLst/>
              <a:ahLst/>
              <a:cxnLst/>
              <a:rect l="l" t="t" r="r" b="b"/>
              <a:pathLst>
                <a:path w="481" h="407" extrusionOk="0">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4"/>
            <p:cNvSpPr/>
            <p:nvPr/>
          </p:nvSpPr>
          <p:spPr>
            <a:xfrm>
              <a:off x="9088792" y="4007554"/>
              <a:ext cx="55570" cy="46816"/>
            </a:xfrm>
            <a:custGeom>
              <a:avLst/>
              <a:gdLst/>
              <a:ahLst/>
              <a:cxnLst/>
              <a:rect l="l" t="t" r="r" b="b"/>
              <a:pathLst>
                <a:path w="292" h="246" extrusionOk="0">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4"/>
            <p:cNvSpPr/>
            <p:nvPr/>
          </p:nvSpPr>
          <p:spPr>
            <a:xfrm>
              <a:off x="8788962" y="3116023"/>
              <a:ext cx="45293" cy="38252"/>
            </a:xfrm>
            <a:custGeom>
              <a:avLst/>
              <a:gdLst/>
              <a:ahLst/>
              <a:cxnLst/>
              <a:rect l="l" t="t" r="r" b="b"/>
              <a:pathLst>
                <a:path w="238" h="201" extrusionOk="0">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4"/>
            <p:cNvSpPr/>
            <p:nvPr/>
          </p:nvSpPr>
          <p:spPr>
            <a:xfrm rot="-3511181" flipH="1">
              <a:off x="8465116" y="2069606"/>
              <a:ext cx="72839" cy="61311"/>
            </a:xfrm>
            <a:custGeom>
              <a:avLst/>
              <a:gdLst/>
              <a:ahLst/>
              <a:cxnLst/>
              <a:rect l="l" t="t" r="r" b="b"/>
              <a:pathLst>
                <a:path w="297" h="250" extrusionOk="0">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 name="Google Shape;953;p24"/>
            <p:cNvGrpSpPr/>
            <p:nvPr/>
          </p:nvGrpSpPr>
          <p:grpSpPr>
            <a:xfrm>
              <a:off x="300793" y="177560"/>
              <a:ext cx="8813338" cy="3883864"/>
              <a:chOff x="272218" y="158510"/>
              <a:chExt cx="8813338" cy="3883864"/>
            </a:xfrm>
          </p:grpSpPr>
          <p:sp>
            <p:nvSpPr>
              <p:cNvPr id="954" name="Google Shape;954;p24"/>
              <p:cNvSpPr/>
              <p:nvPr/>
            </p:nvSpPr>
            <p:spPr>
              <a:xfrm>
                <a:off x="272218" y="1538852"/>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4"/>
              <p:cNvSpPr/>
              <p:nvPr/>
            </p:nvSpPr>
            <p:spPr>
              <a:xfrm>
                <a:off x="622938" y="516836"/>
                <a:ext cx="46245" cy="39203"/>
              </a:xfrm>
              <a:custGeom>
                <a:avLst/>
                <a:gdLst/>
                <a:ahLst/>
                <a:cxnLst/>
                <a:rect l="l" t="t" r="r" b="b"/>
                <a:pathLst>
                  <a:path w="243" h="206" extrusionOk="0">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4"/>
              <p:cNvSpPr/>
              <p:nvPr/>
            </p:nvSpPr>
            <p:spPr>
              <a:xfrm>
                <a:off x="452212" y="3196012"/>
                <a:ext cx="46054" cy="39013"/>
              </a:xfrm>
              <a:custGeom>
                <a:avLst/>
                <a:gdLst/>
                <a:ahLst/>
                <a:cxnLst/>
                <a:rect l="l" t="t" r="r" b="b"/>
                <a:pathLst>
                  <a:path w="242" h="205" extrusionOk="0">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4"/>
              <p:cNvSpPr/>
              <p:nvPr/>
            </p:nvSpPr>
            <p:spPr>
              <a:xfrm>
                <a:off x="5980391" y="158510"/>
                <a:ext cx="41677" cy="35207"/>
              </a:xfrm>
              <a:custGeom>
                <a:avLst/>
                <a:gdLst/>
                <a:ahLst/>
                <a:cxnLst/>
                <a:rect l="l" t="t" r="r" b="b"/>
                <a:pathLst>
                  <a:path w="219" h="185" extrusionOk="0">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4"/>
              <p:cNvSpPr/>
              <p:nvPr/>
            </p:nvSpPr>
            <p:spPr>
              <a:xfrm flipH="1">
                <a:off x="7742410" y="777940"/>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 name="Google Shape;959;p24"/>
              <p:cNvGrpSpPr/>
              <p:nvPr/>
            </p:nvGrpSpPr>
            <p:grpSpPr>
              <a:xfrm rot="-3511162" flipH="1">
                <a:off x="8121677" y="1463302"/>
                <a:ext cx="1151083" cy="205868"/>
                <a:chOff x="-207450" y="2233412"/>
                <a:chExt cx="1151106" cy="205872"/>
              </a:xfrm>
            </p:grpSpPr>
            <p:sp>
              <p:nvSpPr>
                <p:cNvPr id="960" name="Google Shape;960;p24"/>
                <p:cNvSpPr/>
                <p:nvPr/>
              </p:nvSpPr>
              <p:spPr>
                <a:xfrm>
                  <a:off x="-207450" y="2233412"/>
                  <a:ext cx="59596" cy="50030"/>
                </a:xfrm>
                <a:custGeom>
                  <a:avLst/>
                  <a:gdLst/>
                  <a:ahLst/>
                  <a:cxnLst/>
                  <a:rect l="l" t="t" r="r" b="b"/>
                  <a:pathLst>
                    <a:path w="243" h="204" extrusionOk="0">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4"/>
                <p:cNvSpPr/>
                <p:nvPr/>
              </p:nvSpPr>
              <p:spPr>
                <a:xfrm>
                  <a:off x="888964" y="2382632"/>
                  <a:ext cx="54691" cy="56652"/>
                </a:xfrm>
                <a:custGeom>
                  <a:avLst/>
                  <a:gdLst/>
                  <a:ahLst/>
                  <a:cxnLst/>
                  <a:rect l="l" t="t" r="r" b="b"/>
                  <a:pathLst>
                    <a:path w="223" h="231" extrusionOk="0">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24"/>
              <p:cNvSpPr/>
              <p:nvPr/>
            </p:nvSpPr>
            <p:spPr>
              <a:xfrm>
                <a:off x="2957900" y="3900211"/>
                <a:ext cx="55760" cy="47006"/>
              </a:xfrm>
              <a:custGeom>
                <a:avLst/>
                <a:gdLst/>
                <a:ahLst/>
                <a:cxnLst/>
                <a:rect l="l" t="t" r="r" b="b"/>
                <a:pathLst>
                  <a:path w="293" h="247" extrusionOk="0">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4"/>
              <p:cNvSpPr/>
              <p:nvPr/>
            </p:nvSpPr>
            <p:spPr>
              <a:xfrm>
                <a:off x="1564396" y="3947221"/>
                <a:ext cx="112852" cy="95154"/>
              </a:xfrm>
              <a:custGeom>
                <a:avLst/>
                <a:gdLst/>
                <a:ahLst/>
                <a:cxnLst/>
                <a:rect l="l" t="t" r="r" b="b"/>
                <a:pathLst>
                  <a:path w="593" h="500" extrusionOk="0">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998"/>
        <p:cNvGrpSpPr/>
        <p:nvPr/>
      </p:nvGrpSpPr>
      <p:grpSpPr>
        <a:xfrm>
          <a:off x="0" y="0"/>
          <a:ext cx="0" cy="0"/>
          <a:chOff x="0" y="0"/>
          <a:chExt cx="0" cy="0"/>
        </a:xfrm>
      </p:grpSpPr>
      <p:sp>
        <p:nvSpPr>
          <p:cNvPr id="999" name="Google Shape;999;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00" name="Google Shape;1000;p26"/>
          <p:cNvSpPr txBox="1">
            <a:spLocks noGrp="1"/>
          </p:cNvSpPr>
          <p:nvPr>
            <p:ph type="subTitle" idx="1"/>
          </p:nvPr>
        </p:nvSpPr>
        <p:spPr>
          <a:xfrm>
            <a:off x="1398125" y="2204775"/>
            <a:ext cx="1978200" cy="66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1" name="Google Shape;1001;p26"/>
          <p:cNvSpPr txBox="1">
            <a:spLocks noGrp="1"/>
          </p:cNvSpPr>
          <p:nvPr>
            <p:ph type="subTitle" idx="2"/>
          </p:nvPr>
        </p:nvSpPr>
        <p:spPr>
          <a:xfrm>
            <a:off x="5767679" y="2204775"/>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2" name="Google Shape;1002;p26"/>
          <p:cNvSpPr txBox="1">
            <a:spLocks noGrp="1"/>
          </p:cNvSpPr>
          <p:nvPr>
            <p:ph type="subTitle" idx="3"/>
          </p:nvPr>
        </p:nvSpPr>
        <p:spPr>
          <a:xfrm>
            <a:off x="1398125" y="3638175"/>
            <a:ext cx="1978200" cy="66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3" name="Google Shape;1003;p26"/>
          <p:cNvSpPr txBox="1">
            <a:spLocks noGrp="1"/>
          </p:cNvSpPr>
          <p:nvPr>
            <p:ph type="subTitle" idx="4"/>
          </p:nvPr>
        </p:nvSpPr>
        <p:spPr>
          <a:xfrm>
            <a:off x="5767679" y="3638175"/>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4" name="Google Shape;1004;p26"/>
          <p:cNvSpPr txBox="1">
            <a:spLocks noGrp="1"/>
          </p:cNvSpPr>
          <p:nvPr>
            <p:ph type="subTitle" idx="5"/>
          </p:nvPr>
        </p:nvSpPr>
        <p:spPr>
          <a:xfrm>
            <a:off x="1398125" y="1632875"/>
            <a:ext cx="1978200" cy="665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5" name="Google Shape;1005;p26"/>
          <p:cNvSpPr txBox="1">
            <a:spLocks noGrp="1"/>
          </p:cNvSpPr>
          <p:nvPr>
            <p:ph type="subTitle" idx="6"/>
          </p:nvPr>
        </p:nvSpPr>
        <p:spPr>
          <a:xfrm>
            <a:off x="1398125" y="3066350"/>
            <a:ext cx="1978200" cy="665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6" name="Google Shape;1006;p26"/>
          <p:cNvSpPr txBox="1">
            <a:spLocks noGrp="1"/>
          </p:cNvSpPr>
          <p:nvPr>
            <p:ph type="subTitle" idx="7"/>
          </p:nvPr>
        </p:nvSpPr>
        <p:spPr>
          <a:xfrm>
            <a:off x="5767675" y="1632875"/>
            <a:ext cx="1978200" cy="6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7" name="Google Shape;1007;p26"/>
          <p:cNvSpPr txBox="1">
            <a:spLocks noGrp="1"/>
          </p:cNvSpPr>
          <p:nvPr>
            <p:ph type="subTitle" idx="8"/>
          </p:nvPr>
        </p:nvSpPr>
        <p:spPr>
          <a:xfrm>
            <a:off x="5767675" y="3066350"/>
            <a:ext cx="1978200" cy="6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008" name="Google Shape;1008;p26"/>
          <p:cNvGrpSpPr/>
          <p:nvPr/>
        </p:nvGrpSpPr>
        <p:grpSpPr>
          <a:xfrm rot="-5555554" flipH="1">
            <a:off x="359718" y="3958227"/>
            <a:ext cx="971429" cy="1021351"/>
            <a:chOff x="11391327" y="1296786"/>
            <a:chExt cx="449754" cy="472867"/>
          </a:xfrm>
        </p:grpSpPr>
        <p:sp>
          <p:nvSpPr>
            <p:cNvPr id="1009" name="Google Shape;1009;p26"/>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6"/>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6"/>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26"/>
          <p:cNvGrpSpPr/>
          <p:nvPr/>
        </p:nvGrpSpPr>
        <p:grpSpPr>
          <a:xfrm rot="8315781">
            <a:off x="7609155" y="4027563"/>
            <a:ext cx="1090044" cy="1146062"/>
            <a:chOff x="11391327" y="1296786"/>
            <a:chExt cx="449754" cy="472867"/>
          </a:xfrm>
        </p:grpSpPr>
        <p:sp>
          <p:nvSpPr>
            <p:cNvPr id="1013" name="Google Shape;1013;p26"/>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6"/>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6"/>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 name="Google Shape;1016;p26"/>
          <p:cNvSpPr/>
          <p:nvPr/>
        </p:nvSpPr>
        <p:spPr>
          <a:xfrm rot="-5400000" flipH="1">
            <a:off x="-2014605" y="2014605"/>
            <a:ext cx="5143491" cy="1114282"/>
          </a:xfrm>
          <a:custGeom>
            <a:avLst/>
            <a:gdLst/>
            <a:ahLst/>
            <a:cxnLst/>
            <a:rect l="l" t="t" r="r" b="b"/>
            <a:pathLst>
              <a:path w="47340" h="7133" extrusionOk="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6"/>
          <p:cNvSpPr/>
          <p:nvPr/>
        </p:nvSpPr>
        <p:spPr>
          <a:xfrm rot="-5400000" flipH="1">
            <a:off x="-2033114" y="2033116"/>
            <a:ext cx="5143491" cy="1077259"/>
          </a:xfrm>
          <a:custGeom>
            <a:avLst/>
            <a:gdLst/>
            <a:ahLst/>
            <a:cxnLst/>
            <a:rect l="l" t="t" r="r" b="b"/>
            <a:pathLst>
              <a:path w="47340" h="6896" extrusionOk="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6"/>
          <p:cNvSpPr/>
          <p:nvPr/>
        </p:nvSpPr>
        <p:spPr>
          <a:xfrm rot="5400000" flipH="1">
            <a:off x="6015364" y="2014614"/>
            <a:ext cx="5143491" cy="1114282"/>
          </a:xfrm>
          <a:custGeom>
            <a:avLst/>
            <a:gdLst/>
            <a:ahLst/>
            <a:cxnLst/>
            <a:rect l="l" t="t" r="r" b="b"/>
            <a:pathLst>
              <a:path w="47340" h="7133" extrusionOk="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6"/>
          <p:cNvSpPr/>
          <p:nvPr/>
        </p:nvSpPr>
        <p:spPr>
          <a:xfrm rot="5400000" flipH="1">
            <a:off x="6061045" y="2060295"/>
            <a:ext cx="5143491" cy="1022918"/>
          </a:xfrm>
          <a:custGeom>
            <a:avLst/>
            <a:gdLst/>
            <a:ahLst/>
            <a:cxnLst/>
            <a:rect l="l" t="t" r="r" b="b"/>
            <a:pathLst>
              <a:path w="47340" h="6896" extrusionOk="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26"/>
          <p:cNvGrpSpPr/>
          <p:nvPr/>
        </p:nvGrpSpPr>
        <p:grpSpPr>
          <a:xfrm>
            <a:off x="631734" y="208020"/>
            <a:ext cx="8015299" cy="4449105"/>
            <a:chOff x="650245" y="-7656"/>
            <a:chExt cx="8463885" cy="4698105"/>
          </a:xfrm>
        </p:grpSpPr>
        <p:sp>
          <p:nvSpPr>
            <p:cNvPr id="1021" name="Google Shape;1021;p26"/>
            <p:cNvSpPr/>
            <p:nvPr/>
          </p:nvSpPr>
          <p:spPr>
            <a:xfrm>
              <a:off x="7678810" y="4507400"/>
              <a:ext cx="55570" cy="46816"/>
            </a:xfrm>
            <a:custGeom>
              <a:avLst/>
              <a:gdLst/>
              <a:ahLst/>
              <a:cxnLst/>
              <a:rect l="l" t="t" r="r" b="b"/>
              <a:pathLst>
                <a:path w="292" h="246" extrusionOk="0">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6"/>
            <p:cNvSpPr/>
            <p:nvPr/>
          </p:nvSpPr>
          <p:spPr>
            <a:xfrm>
              <a:off x="8547568" y="3920669"/>
              <a:ext cx="45293" cy="38252"/>
            </a:xfrm>
            <a:custGeom>
              <a:avLst/>
              <a:gdLst/>
              <a:ahLst/>
              <a:cxnLst/>
              <a:rect l="l" t="t" r="r" b="b"/>
              <a:pathLst>
                <a:path w="238" h="201" extrusionOk="0">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6"/>
            <p:cNvSpPr/>
            <p:nvPr/>
          </p:nvSpPr>
          <p:spPr>
            <a:xfrm rot="-3511181" flipH="1">
              <a:off x="8465116" y="2069606"/>
              <a:ext cx="72839" cy="61311"/>
            </a:xfrm>
            <a:custGeom>
              <a:avLst/>
              <a:gdLst/>
              <a:ahLst/>
              <a:cxnLst/>
              <a:rect l="l" t="t" r="r" b="b"/>
              <a:pathLst>
                <a:path w="297" h="250" extrusionOk="0">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 name="Google Shape;1024;p26"/>
            <p:cNvGrpSpPr/>
            <p:nvPr/>
          </p:nvGrpSpPr>
          <p:grpSpPr>
            <a:xfrm>
              <a:off x="650245" y="-7656"/>
              <a:ext cx="8463885" cy="4698105"/>
              <a:chOff x="621670" y="-26706"/>
              <a:chExt cx="8463885" cy="4698105"/>
            </a:xfrm>
          </p:grpSpPr>
          <p:sp>
            <p:nvSpPr>
              <p:cNvPr id="1025" name="Google Shape;1025;p26"/>
              <p:cNvSpPr/>
              <p:nvPr/>
            </p:nvSpPr>
            <p:spPr>
              <a:xfrm>
                <a:off x="1479187" y="170954"/>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6"/>
              <p:cNvSpPr/>
              <p:nvPr/>
            </p:nvSpPr>
            <p:spPr>
              <a:xfrm>
                <a:off x="1003938" y="974036"/>
                <a:ext cx="46245" cy="39203"/>
              </a:xfrm>
              <a:custGeom>
                <a:avLst/>
                <a:gdLst/>
                <a:ahLst/>
                <a:cxnLst/>
                <a:rect l="l" t="t" r="r" b="b"/>
                <a:pathLst>
                  <a:path w="243" h="206" extrusionOk="0">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6"/>
              <p:cNvSpPr/>
              <p:nvPr/>
            </p:nvSpPr>
            <p:spPr>
              <a:xfrm>
                <a:off x="621670" y="3416083"/>
                <a:ext cx="46054" cy="39013"/>
              </a:xfrm>
              <a:custGeom>
                <a:avLst/>
                <a:gdLst/>
                <a:ahLst/>
                <a:cxnLst/>
                <a:rect l="l" t="t" r="r" b="b"/>
                <a:pathLst>
                  <a:path w="242" h="205" extrusionOk="0">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6"/>
              <p:cNvSpPr/>
              <p:nvPr/>
            </p:nvSpPr>
            <p:spPr>
              <a:xfrm>
                <a:off x="5980391" y="539510"/>
                <a:ext cx="41677" cy="35207"/>
              </a:xfrm>
              <a:custGeom>
                <a:avLst/>
                <a:gdLst/>
                <a:ahLst/>
                <a:cxnLst/>
                <a:rect l="l" t="t" r="r" b="b"/>
                <a:pathLst>
                  <a:path w="219" h="185" extrusionOk="0">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6"/>
              <p:cNvSpPr/>
              <p:nvPr/>
            </p:nvSpPr>
            <p:spPr>
              <a:xfrm flipH="1">
                <a:off x="7742410" y="-26706"/>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 name="Google Shape;1030;p26"/>
              <p:cNvGrpSpPr/>
              <p:nvPr/>
            </p:nvGrpSpPr>
            <p:grpSpPr>
              <a:xfrm rot="-3511162" flipH="1">
                <a:off x="8121677" y="1463302"/>
                <a:ext cx="1151083" cy="205868"/>
                <a:chOff x="-207450" y="2233412"/>
                <a:chExt cx="1151106" cy="205872"/>
              </a:xfrm>
            </p:grpSpPr>
            <p:sp>
              <p:nvSpPr>
                <p:cNvPr id="1031" name="Google Shape;1031;p26"/>
                <p:cNvSpPr/>
                <p:nvPr/>
              </p:nvSpPr>
              <p:spPr>
                <a:xfrm>
                  <a:off x="-207450" y="2233412"/>
                  <a:ext cx="59596" cy="50030"/>
                </a:xfrm>
                <a:custGeom>
                  <a:avLst/>
                  <a:gdLst/>
                  <a:ahLst/>
                  <a:cxnLst/>
                  <a:rect l="l" t="t" r="r" b="b"/>
                  <a:pathLst>
                    <a:path w="243" h="204" extrusionOk="0">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6"/>
                <p:cNvSpPr/>
                <p:nvPr/>
              </p:nvSpPr>
              <p:spPr>
                <a:xfrm>
                  <a:off x="888964" y="2382632"/>
                  <a:ext cx="54691" cy="56652"/>
                </a:xfrm>
                <a:custGeom>
                  <a:avLst/>
                  <a:gdLst/>
                  <a:ahLst/>
                  <a:cxnLst/>
                  <a:rect l="l" t="t" r="r" b="b"/>
                  <a:pathLst>
                    <a:path w="223" h="231" extrusionOk="0">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 name="Google Shape;1033;p26"/>
              <p:cNvSpPr/>
              <p:nvPr/>
            </p:nvSpPr>
            <p:spPr>
              <a:xfrm>
                <a:off x="2475113" y="4624393"/>
                <a:ext cx="55760" cy="47006"/>
              </a:xfrm>
              <a:custGeom>
                <a:avLst/>
                <a:gdLst/>
                <a:ahLst/>
                <a:cxnLst/>
                <a:rect l="l" t="t" r="r" b="b"/>
                <a:pathLst>
                  <a:path w="293" h="247" extrusionOk="0">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6"/>
              <p:cNvSpPr/>
              <p:nvPr/>
            </p:nvSpPr>
            <p:spPr>
              <a:xfrm>
                <a:off x="1162073" y="4510473"/>
                <a:ext cx="112852" cy="95154"/>
              </a:xfrm>
              <a:custGeom>
                <a:avLst/>
                <a:gdLst/>
                <a:ahLst/>
                <a:cxnLst/>
                <a:rect l="l" t="t" r="r" b="b"/>
                <a:pathLst>
                  <a:path w="593" h="500" extrusionOk="0">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5" name="Google Shape;1035;p26"/>
          <p:cNvGrpSpPr/>
          <p:nvPr/>
        </p:nvGrpSpPr>
        <p:grpSpPr>
          <a:xfrm rot="-6398875" flipH="1">
            <a:off x="359709" y="4250521"/>
            <a:ext cx="971441" cy="1021364"/>
            <a:chOff x="11391327" y="1296786"/>
            <a:chExt cx="449754" cy="472867"/>
          </a:xfrm>
        </p:grpSpPr>
        <p:sp>
          <p:nvSpPr>
            <p:cNvPr id="1036" name="Google Shape;1036;p26"/>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6"/>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6"/>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6"/>
          <p:cNvGrpSpPr/>
          <p:nvPr/>
        </p:nvGrpSpPr>
        <p:grpSpPr>
          <a:xfrm rot="6398875">
            <a:off x="7716296" y="4344596"/>
            <a:ext cx="971441" cy="1021364"/>
            <a:chOff x="11391327" y="1296786"/>
            <a:chExt cx="449754" cy="472867"/>
          </a:xfrm>
        </p:grpSpPr>
        <p:sp>
          <p:nvSpPr>
            <p:cNvPr id="1040" name="Google Shape;1040;p26"/>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6"/>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6"/>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043"/>
        <p:cNvGrpSpPr/>
        <p:nvPr/>
      </p:nvGrpSpPr>
      <p:grpSpPr>
        <a:xfrm>
          <a:off x="0" y="0"/>
          <a:ext cx="0" cy="0"/>
          <a:chOff x="0" y="0"/>
          <a:chExt cx="0" cy="0"/>
        </a:xfrm>
      </p:grpSpPr>
      <p:sp>
        <p:nvSpPr>
          <p:cNvPr id="1044" name="Google Shape;1044;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45" name="Google Shape;1045;p27"/>
          <p:cNvSpPr txBox="1">
            <a:spLocks noGrp="1"/>
          </p:cNvSpPr>
          <p:nvPr>
            <p:ph type="subTitle" idx="1"/>
          </p:nvPr>
        </p:nvSpPr>
        <p:spPr>
          <a:xfrm>
            <a:off x="4745375" y="1344650"/>
            <a:ext cx="34989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6" name="Google Shape;1046;p27"/>
          <p:cNvSpPr txBox="1">
            <a:spLocks noGrp="1"/>
          </p:cNvSpPr>
          <p:nvPr>
            <p:ph type="subTitle" idx="2"/>
          </p:nvPr>
        </p:nvSpPr>
        <p:spPr>
          <a:xfrm>
            <a:off x="4745375" y="1888572"/>
            <a:ext cx="34989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7" name="Google Shape;1047;p27"/>
          <p:cNvSpPr txBox="1">
            <a:spLocks noGrp="1"/>
          </p:cNvSpPr>
          <p:nvPr>
            <p:ph type="subTitle" idx="3"/>
          </p:nvPr>
        </p:nvSpPr>
        <p:spPr>
          <a:xfrm>
            <a:off x="4745375" y="4064262"/>
            <a:ext cx="34989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8" name="Google Shape;1048;p27"/>
          <p:cNvSpPr txBox="1">
            <a:spLocks noGrp="1"/>
          </p:cNvSpPr>
          <p:nvPr>
            <p:ph type="subTitle" idx="4"/>
          </p:nvPr>
        </p:nvSpPr>
        <p:spPr>
          <a:xfrm>
            <a:off x="4745375" y="3520340"/>
            <a:ext cx="34989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9" name="Google Shape;1049;p27"/>
          <p:cNvSpPr txBox="1">
            <a:spLocks noGrp="1"/>
          </p:cNvSpPr>
          <p:nvPr>
            <p:ph type="subTitle" idx="5"/>
          </p:nvPr>
        </p:nvSpPr>
        <p:spPr>
          <a:xfrm>
            <a:off x="4745375" y="2432495"/>
            <a:ext cx="34989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0" name="Google Shape;1050;p27"/>
          <p:cNvSpPr txBox="1">
            <a:spLocks noGrp="1"/>
          </p:cNvSpPr>
          <p:nvPr>
            <p:ph type="subTitle" idx="6"/>
          </p:nvPr>
        </p:nvSpPr>
        <p:spPr>
          <a:xfrm>
            <a:off x="4745375" y="2976417"/>
            <a:ext cx="34989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1" name="Google Shape;1051;p27"/>
          <p:cNvSpPr txBox="1">
            <a:spLocks noGrp="1"/>
          </p:cNvSpPr>
          <p:nvPr>
            <p:ph type="subTitle" idx="7"/>
          </p:nvPr>
        </p:nvSpPr>
        <p:spPr>
          <a:xfrm>
            <a:off x="1877737" y="1344650"/>
            <a:ext cx="2811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52" name="Google Shape;1052;p27"/>
          <p:cNvSpPr txBox="1">
            <a:spLocks noGrp="1"/>
          </p:cNvSpPr>
          <p:nvPr>
            <p:ph type="subTitle" idx="8"/>
          </p:nvPr>
        </p:nvSpPr>
        <p:spPr>
          <a:xfrm>
            <a:off x="1877955" y="1888568"/>
            <a:ext cx="2811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53" name="Google Shape;1053;p27"/>
          <p:cNvSpPr txBox="1">
            <a:spLocks noGrp="1"/>
          </p:cNvSpPr>
          <p:nvPr>
            <p:ph type="subTitle" idx="9"/>
          </p:nvPr>
        </p:nvSpPr>
        <p:spPr>
          <a:xfrm>
            <a:off x="1877956" y="2432485"/>
            <a:ext cx="2811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54" name="Google Shape;1054;p27"/>
          <p:cNvSpPr txBox="1">
            <a:spLocks noGrp="1"/>
          </p:cNvSpPr>
          <p:nvPr>
            <p:ph type="subTitle" idx="13"/>
          </p:nvPr>
        </p:nvSpPr>
        <p:spPr>
          <a:xfrm>
            <a:off x="1877600" y="4064250"/>
            <a:ext cx="2811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55" name="Google Shape;1055;p27"/>
          <p:cNvSpPr txBox="1">
            <a:spLocks noGrp="1"/>
          </p:cNvSpPr>
          <p:nvPr>
            <p:ph type="subTitle" idx="14"/>
          </p:nvPr>
        </p:nvSpPr>
        <p:spPr>
          <a:xfrm>
            <a:off x="1877955" y="3520330"/>
            <a:ext cx="2811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56" name="Google Shape;1056;p27"/>
          <p:cNvSpPr txBox="1">
            <a:spLocks noGrp="1"/>
          </p:cNvSpPr>
          <p:nvPr>
            <p:ph type="subTitle" idx="15"/>
          </p:nvPr>
        </p:nvSpPr>
        <p:spPr>
          <a:xfrm>
            <a:off x="1877956" y="2976403"/>
            <a:ext cx="2811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highlight>
                  <a:schemeClr val="accent1"/>
                </a:highlight>
                <a:latin typeface="Montserrat ExtraBold"/>
                <a:ea typeface="Montserrat ExtraBold"/>
                <a:cs typeface="Montserrat ExtraBold"/>
                <a:sym typeface="Montserra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57" name="Google Shape;1057;p27"/>
          <p:cNvSpPr/>
          <p:nvPr/>
        </p:nvSpPr>
        <p:spPr>
          <a:xfrm>
            <a:off x="-374399" y="3761085"/>
            <a:ext cx="1544225" cy="1644750"/>
          </a:xfrm>
          <a:custGeom>
            <a:avLst/>
            <a:gdLst/>
            <a:ahLst/>
            <a:cxnLst/>
            <a:rect l="l" t="t" r="r" b="b"/>
            <a:pathLst>
              <a:path w="61769" h="65790" extrusionOk="0">
                <a:moveTo>
                  <a:pt x="976" y="2760"/>
                </a:moveTo>
                <a:cubicBezTo>
                  <a:pt x="3990" y="-5115"/>
                  <a:pt x="21587" y="5677"/>
                  <a:pt x="30143" y="13260"/>
                </a:cubicBezTo>
                <a:cubicBezTo>
                  <a:pt x="38699" y="20844"/>
                  <a:pt x="47450" y="40191"/>
                  <a:pt x="52311" y="48261"/>
                </a:cubicBezTo>
                <a:cubicBezTo>
                  <a:pt x="57172" y="56331"/>
                  <a:pt x="66020" y="59636"/>
                  <a:pt x="59311" y="61678"/>
                </a:cubicBezTo>
                <a:cubicBezTo>
                  <a:pt x="52603" y="63720"/>
                  <a:pt x="21783" y="70332"/>
                  <a:pt x="12060" y="60512"/>
                </a:cubicBezTo>
                <a:cubicBezTo>
                  <a:pt x="2338" y="50692"/>
                  <a:pt x="-2038" y="10635"/>
                  <a:pt x="976" y="2760"/>
                </a:cubicBezTo>
                <a:close/>
              </a:path>
            </a:pathLst>
          </a:custGeom>
          <a:solidFill>
            <a:schemeClr val="lt2"/>
          </a:solidFill>
          <a:ln w="9525" cap="flat" cmpd="sng">
            <a:solidFill>
              <a:schemeClr val="dk2"/>
            </a:solidFill>
            <a:prstDash val="solid"/>
            <a:round/>
            <a:headEnd type="none" w="med" len="med"/>
            <a:tailEnd type="none" w="med" len="med"/>
          </a:ln>
        </p:spPr>
      </p:sp>
      <p:sp>
        <p:nvSpPr>
          <p:cNvPr id="1058" name="Google Shape;1058;p27"/>
          <p:cNvSpPr/>
          <p:nvPr/>
        </p:nvSpPr>
        <p:spPr>
          <a:xfrm rot="-4500002">
            <a:off x="7467015" y="4050700"/>
            <a:ext cx="834080" cy="1042807"/>
          </a:xfrm>
          <a:custGeom>
            <a:avLst/>
            <a:gdLst/>
            <a:ahLst/>
            <a:cxnLst/>
            <a:rect l="l" t="t" r="r" b="b"/>
            <a:pathLst>
              <a:path w="2134" h="2668" extrusionOk="0">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7"/>
          <p:cNvSpPr/>
          <p:nvPr/>
        </p:nvSpPr>
        <p:spPr>
          <a:xfrm>
            <a:off x="6978612" y="2960197"/>
            <a:ext cx="2669475" cy="2507025"/>
          </a:xfrm>
          <a:custGeom>
            <a:avLst/>
            <a:gdLst/>
            <a:ahLst/>
            <a:cxnLst/>
            <a:rect l="l" t="t" r="r" b="b"/>
            <a:pathLst>
              <a:path w="106779" h="100281" extrusionOk="0">
                <a:moveTo>
                  <a:pt x="280" y="89641"/>
                </a:moveTo>
                <a:cubicBezTo>
                  <a:pt x="-1956" y="85363"/>
                  <a:pt x="22837" y="78266"/>
                  <a:pt x="34698" y="74474"/>
                </a:cubicBezTo>
                <a:cubicBezTo>
                  <a:pt x="46560" y="70682"/>
                  <a:pt x="63866" y="71850"/>
                  <a:pt x="71449" y="66891"/>
                </a:cubicBezTo>
                <a:cubicBezTo>
                  <a:pt x="79033" y="61933"/>
                  <a:pt x="79032" y="52501"/>
                  <a:pt x="80199" y="44723"/>
                </a:cubicBezTo>
                <a:cubicBezTo>
                  <a:pt x="81366" y="36945"/>
                  <a:pt x="75532" y="27126"/>
                  <a:pt x="78449" y="20223"/>
                </a:cubicBezTo>
                <a:cubicBezTo>
                  <a:pt x="81366" y="13320"/>
                  <a:pt x="93519" y="-7875"/>
                  <a:pt x="97700" y="3306"/>
                </a:cubicBezTo>
                <a:cubicBezTo>
                  <a:pt x="101881" y="14487"/>
                  <a:pt x="111797" y="71169"/>
                  <a:pt x="103533" y="87308"/>
                </a:cubicBezTo>
                <a:cubicBezTo>
                  <a:pt x="95269" y="103447"/>
                  <a:pt x="65324" y="99752"/>
                  <a:pt x="48115" y="100141"/>
                </a:cubicBezTo>
                <a:cubicBezTo>
                  <a:pt x="30906" y="100530"/>
                  <a:pt x="2516" y="93919"/>
                  <a:pt x="280" y="89641"/>
                </a:cubicBezTo>
                <a:close/>
              </a:path>
            </a:pathLst>
          </a:custGeom>
          <a:solidFill>
            <a:schemeClr val="lt2"/>
          </a:solidFill>
          <a:ln w="9525" cap="flat" cmpd="sng">
            <a:solidFill>
              <a:schemeClr val="dk2"/>
            </a:solidFill>
            <a:prstDash val="solid"/>
            <a:round/>
            <a:headEnd type="none" w="med" len="med"/>
            <a:tailEnd type="none" w="med" len="med"/>
          </a:ln>
        </p:spPr>
      </p:sp>
      <p:sp>
        <p:nvSpPr>
          <p:cNvPr id="1060" name="Google Shape;1060;p27"/>
          <p:cNvSpPr/>
          <p:nvPr/>
        </p:nvSpPr>
        <p:spPr>
          <a:xfrm>
            <a:off x="7207960" y="4454611"/>
            <a:ext cx="52624" cy="44334"/>
          </a:xfrm>
          <a:custGeom>
            <a:avLst/>
            <a:gdLst/>
            <a:ahLst/>
            <a:cxnLst/>
            <a:rect l="l" t="t" r="r" b="b"/>
            <a:pathLst>
              <a:path w="292" h="246" extrusionOk="0">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7"/>
          <p:cNvSpPr/>
          <p:nvPr/>
        </p:nvSpPr>
        <p:spPr>
          <a:xfrm>
            <a:off x="8030673" y="3898977"/>
            <a:ext cx="42892" cy="36224"/>
          </a:xfrm>
          <a:custGeom>
            <a:avLst/>
            <a:gdLst/>
            <a:ahLst/>
            <a:cxnLst/>
            <a:rect l="l" t="t" r="r" b="b"/>
            <a:pathLst>
              <a:path w="238" h="201" extrusionOk="0">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 name="Google Shape;1062;p27"/>
          <p:cNvGrpSpPr/>
          <p:nvPr/>
        </p:nvGrpSpPr>
        <p:grpSpPr>
          <a:xfrm>
            <a:off x="548816" y="179303"/>
            <a:ext cx="7908434" cy="4449105"/>
            <a:chOff x="601615" y="-26706"/>
            <a:chExt cx="8351039" cy="4698105"/>
          </a:xfrm>
        </p:grpSpPr>
        <p:sp>
          <p:nvSpPr>
            <p:cNvPr id="1063" name="Google Shape;1063;p27"/>
            <p:cNvSpPr/>
            <p:nvPr/>
          </p:nvSpPr>
          <p:spPr>
            <a:xfrm>
              <a:off x="1479187" y="170954"/>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7"/>
            <p:cNvSpPr/>
            <p:nvPr/>
          </p:nvSpPr>
          <p:spPr>
            <a:xfrm>
              <a:off x="601615" y="893571"/>
              <a:ext cx="46245" cy="39203"/>
            </a:xfrm>
            <a:custGeom>
              <a:avLst/>
              <a:gdLst/>
              <a:ahLst/>
              <a:cxnLst/>
              <a:rect l="l" t="t" r="r" b="b"/>
              <a:pathLst>
                <a:path w="243" h="206" extrusionOk="0">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7"/>
            <p:cNvSpPr/>
            <p:nvPr/>
          </p:nvSpPr>
          <p:spPr>
            <a:xfrm>
              <a:off x="621670" y="3416083"/>
              <a:ext cx="46054" cy="39013"/>
            </a:xfrm>
            <a:custGeom>
              <a:avLst/>
              <a:gdLst/>
              <a:ahLst/>
              <a:cxnLst/>
              <a:rect l="l" t="t" r="r" b="b"/>
              <a:pathLst>
                <a:path w="242" h="205" extrusionOk="0">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7"/>
            <p:cNvSpPr/>
            <p:nvPr/>
          </p:nvSpPr>
          <p:spPr>
            <a:xfrm>
              <a:off x="5980391" y="539510"/>
              <a:ext cx="41677" cy="35207"/>
            </a:xfrm>
            <a:custGeom>
              <a:avLst/>
              <a:gdLst/>
              <a:ahLst/>
              <a:cxnLst/>
              <a:rect l="l" t="t" r="r" b="b"/>
              <a:pathLst>
                <a:path w="219" h="185" extrusionOk="0">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7"/>
            <p:cNvSpPr/>
            <p:nvPr/>
          </p:nvSpPr>
          <p:spPr>
            <a:xfrm flipH="1">
              <a:off x="7742410" y="-26706"/>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7"/>
            <p:cNvSpPr/>
            <p:nvPr/>
          </p:nvSpPr>
          <p:spPr>
            <a:xfrm rot="-3511162" flipH="1">
              <a:off x="8885963" y="1035111"/>
              <a:ext cx="59595" cy="50030"/>
            </a:xfrm>
            <a:custGeom>
              <a:avLst/>
              <a:gdLst/>
              <a:ahLst/>
              <a:cxnLst/>
              <a:rect l="l" t="t" r="r" b="b"/>
              <a:pathLst>
                <a:path w="243" h="204" extrusionOk="0">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7"/>
            <p:cNvSpPr/>
            <p:nvPr/>
          </p:nvSpPr>
          <p:spPr>
            <a:xfrm>
              <a:off x="2475113" y="4624393"/>
              <a:ext cx="55760" cy="47006"/>
            </a:xfrm>
            <a:custGeom>
              <a:avLst/>
              <a:gdLst/>
              <a:ahLst/>
              <a:cxnLst/>
              <a:rect l="l" t="t" r="r" b="b"/>
              <a:pathLst>
                <a:path w="293" h="247" extrusionOk="0">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 name="Google Shape;1070;p27"/>
          <p:cNvSpPr/>
          <p:nvPr/>
        </p:nvSpPr>
        <p:spPr>
          <a:xfrm>
            <a:off x="5820417" y="2777365"/>
            <a:ext cx="3934650" cy="2872650"/>
          </a:xfrm>
          <a:custGeom>
            <a:avLst/>
            <a:gdLst/>
            <a:ahLst/>
            <a:cxnLst/>
            <a:rect l="l" t="t" r="r" b="b"/>
            <a:pathLst>
              <a:path w="157386" h="114906" extrusionOk="0">
                <a:moveTo>
                  <a:pt x="140" y="98450"/>
                </a:moveTo>
                <a:cubicBezTo>
                  <a:pt x="238" y="93280"/>
                  <a:pt x="14871" y="85377"/>
                  <a:pt x="23553" y="81475"/>
                </a:cubicBezTo>
                <a:cubicBezTo>
                  <a:pt x="32235" y="77573"/>
                  <a:pt x="42185" y="73671"/>
                  <a:pt x="52233" y="75037"/>
                </a:cubicBezTo>
                <a:cubicBezTo>
                  <a:pt x="62281" y="76403"/>
                  <a:pt x="73305" y="90451"/>
                  <a:pt x="83841" y="89670"/>
                </a:cubicBezTo>
                <a:cubicBezTo>
                  <a:pt x="94377" y="88890"/>
                  <a:pt x="109790" y="78549"/>
                  <a:pt x="115448" y="70354"/>
                </a:cubicBezTo>
                <a:cubicBezTo>
                  <a:pt x="121106" y="62160"/>
                  <a:pt x="114570" y="49575"/>
                  <a:pt x="117789" y="40503"/>
                </a:cubicBezTo>
                <a:cubicBezTo>
                  <a:pt x="121008" y="31431"/>
                  <a:pt x="129593" y="21773"/>
                  <a:pt x="134763" y="15920"/>
                </a:cubicBezTo>
                <a:cubicBezTo>
                  <a:pt x="139933" y="10067"/>
                  <a:pt x="146762" y="-9151"/>
                  <a:pt x="148811" y="5384"/>
                </a:cubicBezTo>
                <a:cubicBezTo>
                  <a:pt x="150860" y="19919"/>
                  <a:pt x="168029" y="85280"/>
                  <a:pt x="147055" y="103132"/>
                </a:cubicBezTo>
                <a:cubicBezTo>
                  <a:pt x="126081" y="120984"/>
                  <a:pt x="47453" y="113277"/>
                  <a:pt x="22967" y="112497"/>
                </a:cubicBezTo>
                <a:cubicBezTo>
                  <a:pt x="-1519" y="111717"/>
                  <a:pt x="42" y="103620"/>
                  <a:pt x="140" y="98450"/>
                </a:cubicBezTo>
                <a:close/>
              </a:path>
            </a:pathLst>
          </a:custGeom>
          <a:solidFill>
            <a:schemeClr val="accent1"/>
          </a:solidFill>
          <a:ln>
            <a:noFill/>
          </a:ln>
          <a:effectLst>
            <a:outerShdw blurRad="114300" dist="38100" dir="5400000" algn="bl" rotWithShape="0">
              <a:schemeClr val="lt1">
                <a:alpha val="50000"/>
              </a:schemeClr>
            </a:outerShdw>
          </a:effectLst>
        </p:spPr>
      </p:sp>
      <p:grpSp>
        <p:nvGrpSpPr>
          <p:cNvPr id="1071" name="Google Shape;1071;p27"/>
          <p:cNvGrpSpPr/>
          <p:nvPr/>
        </p:nvGrpSpPr>
        <p:grpSpPr>
          <a:xfrm rot="938215">
            <a:off x="-92176" y="3795890"/>
            <a:ext cx="1265428" cy="1509386"/>
            <a:chOff x="14684536" y="2303902"/>
            <a:chExt cx="745865" cy="889657"/>
          </a:xfrm>
        </p:grpSpPr>
        <p:sp>
          <p:nvSpPr>
            <p:cNvPr id="1072" name="Google Shape;1072;p27"/>
            <p:cNvSpPr/>
            <p:nvPr/>
          </p:nvSpPr>
          <p:spPr>
            <a:xfrm>
              <a:off x="14765431" y="2303902"/>
              <a:ext cx="273755" cy="808573"/>
            </a:xfrm>
            <a:custGeom>
              <a:avLst/>
              <a:gdLst/>
              <a:ahLst/>
              <a:cxnLst/>
              <a:rect l="l" t="t" r="r" b="b"/>
              <a:pathLst>
                <a:path w="1445" h="4268" extrusionOk="0">
                  <a:moveTo>
                    <a:pt x="1280" y="0"/>
                  </a:moveTo>
                  <a:cubicBezTo>
                    <a:pt x="1261" y="0"/>
                    <a:pt x="1242" y="8"/>
                    <a:pt x="1226" y="27"/>
                  </a:cubicBezTo>
                  <a:cubicBezTo>
                    <a:pt x="981" y="312"/>
                    <a:pt x="1200" y="647"/>
                    <a:pt x="1186" y="968"/>
                  </a:cubicBezTo>
                  <a:cubicBezTo>
                    <a:pt x="1178" y="1121"/>
                    <a:pt x="1092" y="1267"/>
                    <a:pt x="1048" y="1414"/>
                  </a:cubicBezTo>
                  <a:cubicBezTo>
                    <a:pt x="1052" y="1364"/>
                    <a:pt x="1042" y="1317"/>
                    <a:pt x="1024" y="1271"/>
                  </a:cubicBezTo>
                  <a:cubicBezTo>
                    <a:pt x="963" y="1135"/>
                    <a:pt x="763" y="972"/>
                    <a:pt x="861" y="814"/>
                  </a:cubicBezTo>
                  <a:cubicBezTo>
                    <a:pt x="880" y="782"/>
                    <a:pt x="853" y="754"/>
                    <a:pt x="825" y="754"/>
                  </a:cubicBezTo>
                  <a:cubicBezTo>
                    <a:pt x="812" y="754"/>
                    <a:pt x="800" y="759"/>
                    <a:pt x="791" y="772"/>
                  </a:cubicBezTo>
                  <a:cubicBezTo>
                    <a:pt x="719" y="888"/>
                    <a:pt x="761" y="1010"/>
                    <a:pt x="829" y="1115"/>
                  </a:cubicBezTo>
                  <a:cubicBezTo>
                    <a:pt x="877" y="1187"/>
                    <a:pt x="931" y="1251"/>
                    <a:pt x="959" y="1332"/>
                  </a:cubicBezTo>
                  <a:cubicBezTo>
                    <a:pt x="985" y="1408"/>
                    <a:pt x="959" y="1492"/>
                    <a:pt x="935" y="1564"/>
                  </a:cubicBezTo>
                  <a:cubicBezTo>
                    <a:pt x="919" y="1611"/>
                    <a:pt x="899" y="1659"/>
                    <a:pt x="879" y="1705"/>
                  </a:cubicBezTo>
                  <a:cubicBezTo>
                    <a:pt x="847" y="1779"/>
                    <a:pt x="825" y="1859"/>
                    <a:pt x="813" y="1938"/>
                  </a:cubicBezTo>
                  <a:cubicBezTo>
                    <a:pt x="801" y="2070"/>
                    <a:pt x="889" y="2175"/>
                    <a:pt x="963" y="2273"/>
                  </a:cubicBezTo>
                  <a:cubicBezTo>
                    <a:pt x="1022" y="2353"/>
                    <a:pt x="1054" y="2431"/>
                    <a:pt x="1026" y="2530"/>
                  </a:cubicBezTo>
                  <a:cubicBezTo>
                    <a:pt x="1012" y="2580"/>
                    <a:pt x="989" y="2628"/>
                    <a:pt x="959" y="2672"/>
                  </a:cubicBezTo>
                  <a:cubicBezTo>
                    <a:pt x="859" y="2560"/>
                    <a:pt x="735" y="2476"/>
                    <a:pt x="632" y="2371"/>
                  </a:cubicBezTo>
                  <a:cubicBezTo>
                    <a:pt x="578" y="2313"/>
                    <a:pt x="536" y="2241"/>
                    <a:pt x="514" y="2165"/>
                  </a:cubicBezTo>
                  <a:cubicBezTo>
                    <a:pt x="486" y="2072"/>
                    <a:pt x="484" y="1970"/>
                    <a:pt x="506" y="1875"/>
                  </a:cubicBezTo>
                  <a:cubicBezTo>
                    <a:pt x="542" y="1709"/>
                    <a:pt x="680" y="1586"/>
                    <a:pt x="751" y="1434"/>
                  </a:cubicBezTo>
                  <a:cubicBezTo>
                    <a:pt x="821" y="1289"/>
                    <a:pt x="799" y="1141"/>
                    <a:pt x="721" y="1004"/>
                  </a:cubicBezTo>
                  <a:cubicBezTo>
                    <a:pt x="638" y="852"/>
                    <a:pt x="439" y="705"/>
                    <a:pt x="492" y="509"/>
                  </a:cubicBezTo>
                  <a:cubicBezTo>
                    <a:pt x="509" y="448"/>
                    <a:pt x="459" y="408"/>
                    <a:pt x="410" y="408"/>
                  </a:cubicBezTo>
                  <a:cubicBezTo>
                    <a:pt x="377" y="408"/>
                    <a:pt x="346" y="425"/>
                    <a:pt x="335" y="466"/>
                  </a:cubicBezTo>
                  <a:cubicBezTo>
                    <a:pt x="289" y="631"/>
                    <a:pt x="359" y="780"/>
                    <a:pt x="456" y="914"/>
                  </a:cubicBezTo>
                  <a:cubicBezTo>
                    <a:pt x="516" y="994"/>
                    <a:pt x="582" y="1067"/>
                    <a:pt x="618" y="1161"/>
                  </a:cubicBezTo>
                  <a:cubicBezTo>
                    <a:pt x="656" y="1261"/>
                    <a:pt x="616" y="1352"/>
                    <a:pt x="564" y="1438"/>
                  </a:cubicBezTo>
                  <a:cubicBezTo>
                    <a:pt x="498" y="1550"/>
                    <a:pt x="423" y="1645"/>
                    <a:pt x="375" y="1759"/>
                  </a:cubicBezTo>
                  <a:cubicBezTo>
                    <a:pt x="281" y="1623"/>
                    <a:pt x="46" y="1494"/>
                    <a:pt x="132" y="1319"/>
                  </a:cubicBezTo>
                  <a:cubicBezTo>
                    <a:pt x="148" y="1287"/>
                    <a:pt x="119" y="1257"/>
                    <a:pt x="93" y="1257"/>
                  </a:cubicBezTo>
                  <a:cubicBezTo>
                    <a:pt x="81" y="1257"/>
                    <a:pt x="69" y="1264"/>
                    <a:pt x="62" y="1279"/>
                  </a:cubicBezTo>
                  <a:cubicBezTo>
                    <a:pt x="0" y="1404"/>
                    <a:pt x="56" y="1520"/>
                    <a:pt x="140" y="1621"/>
                  </a:cubicBezTo>
                  <a:cubicBezTo>
                    <a:pt x="203" y="1697"/>
                    <a:pt x="281" y="1755"/>
                    <a:pt x="329" y="1843"/>
                  </a:cubicBezTo>
                  <a:cubicBezTo>
                    <a:pt x="335" y="1851"/>
                    <a:pt x="339" y="1861"/>
                    <a:pt x="341" y="1869"/>
                  </a:cubicBezTo>
                  <a:cubicBezTo>
                    <a:pt x="339" y="1879"/>
                    <a:pt x="337" y="1886"/>
                    <a:pt x="335" y="1896"/>
                  </a:cubicBezTo>
                  <a:cubicBezTo>
                    <a:pt x="327" y="1952"/>
                    <a:pt x="325" y="2008"/>
                    <a:pt x="331" y="2064"/>
                  </a:cubicBezTo>
                  <a:cubicBezTo>
                    <a:pt x="325" y="2076"/>
                    <a:pt x="321" y="2088"/>
                    <a:pt x="315" y="2100"/>
                  </a:cubicBezTo>
                  <a:cubicBezTo>
                    <a:pt x="229" y="2299"/>
                    <a:pt x="56" y="2478"/>
                    <a:pt x="94" y="2696"/>
                  </a:cubicBezTo>
                  <a:cubicBezTo>
                    <a:pt x="100" y="2727"/>
                    <a:pt x="110" y="2759"/>
                    <a:pt x="122" y="2789"/>
                  </a:cubicBezTo>
                  <a:cubicBezTo>
                    <a:pt x="219" y="3012"/>
                    <a:pt x="496" y="3126"/>
                    <a:pt x="660" y="3291"/>
                  </a:cubicBezTo>
                  <a:cubicBezTo>
                    <a:pt x="783" y="3417"/>
                    <a:pt x="791" y="3562"/>
                    <a:pt x="763" y="3730"/>
                  </a:cubicBezTo>
                  <a:cubicBezTo>
                    <a:pt x="739" y="3879"/>
                    <a:pt x="714" y="4023"/>
                    <a:pt x="797" y="4158"/>
                  </a:cubicBezTo>
                  <a:cubicBezTo>
                    <a:pt x="804" y="4171"/>
                    <a:pt x="816" y="4177"/>
                    <a:pt x="830" y="4177"/>
                  </a:cubicBezTo>
                  <a:cubicBezTo>
                    <a:pt x="834" y="4177"/>
                    <a:pt x="837" y="4177"/>
                    <a:pt x="841" y="4176"/>
                  </a:cubicBezTo>
                  <a:cubicBezTo>
                    <a:pt x="861" y="4172"/>
                    <a:pt x="875" y="4154"/>
                    <a:pt x="873" y="4134"/>
                  </a:cubicBezTo>
                  <a:cubicBezTo>
                    <a:pt x="873" y="4128"/>
                    <a:pt x="871" y="4122"/>
                    <a:pt x="867" y="4116"/>
                  </a:cubicBezTo>
                  <a:cubicBezTo>
                    <a:pt x="779" y="3971"/>
                    <a:pt x="839" y="3802"/>
                    <a:pt x="859" y="3644"/>
                  </a:cubicBezTo>
                  <a:cubicBezTo>
                    <a:pt x="877" y="3521"/>
                    <a:pt x="845" y="3395"/>
                    <a:pt x="769" y="3295"/>
                  </a:cubicBezTo>
                  <a:cubicBezTo>
                    <a:pt x="630" y="3106"/>
                    <a:pt x="399" y="3010"/>
                    <a:pt x="247" y="2831"/>
                  </a:cubicBezTo>
                  <a:cubicBezTo>
                    <a:pt x="187" y="2769"/>
                    <a:pt x="162" y="2684"/>
                    <a:pt x="171" y="2598"/>
                  </a:cubicBezTo>
                  <a:cubicBezTo>
                    <a:pt x="189" y="2464"/>
                    <a:pt x="287" y="2331"/>
                    <a:pt x="357" y="2201"/>
                  </a:cubicBezTo>
                  <a:cubicBezTo>
                    <a:pt x="367" y="2239"/>
                    <a:pt x="381" y="2277"/>
                    <a:pt x="399" y="2313"/>
                  </a:cubicBezTo>
                  <a:cubicBezTo>
                    <a:pt x="407" y="2333"/>
                    <a:pt x="417" y="2351"/>
                    <a:pt x="427" y="2369"/>
                  </a:cubicBezTo>
                  <a:cubicBezTo>
                    <a:pt x="502" y="2502"/>
                    <a:pt x="636" y="2594"/>
                    <a:pt x="751" y="2694"/>
                  </a:cubicBezTo>
                  <a:cubicBezTo>
                    <a:pt x="795" y="2731"/>
                    <a:pt x="833" y="2775"/>
                    <a:pt x="865" y="2825"/>
                  </a:cubicBezTo>
                  <a:cubicBezTo>
                    <a:pt x="799" y="2941"/>
                    <a:pt x="771" y="3074"/>
                    <a:pt x="783" y="3208"/>
                  </a:cubicBezTo>
                  <a:cubicBezTo>
                    <a:pt x="795" y="3297"/>
                    <a:pt x="829" y="3381"/>
                    <a:pt x="879" y="3455"/>
                  </a:cubicBezTo>
                  <a:cubicBezTo>
                    <a:pt x="865" y="3550"/>
                    <a:pt x="865" y="3646"/>
                    <a:pt x="883" y="3742"/>
                  </a:cubicBezTo>
                  <a:cubicBezTo>
                    <a:pt x="903" y="3831"/>
                    <a:pt x="937" y="3917"/>
                    <a:pt x="983" y="3997"/>
                  </a:cubicBezTo>
                  <a:cubicBezTo>
                    <a:pt x="1030" y="4079"/>
                    <a:pt x="1082" y="4156"/>
                    <a:pt x="1138" y="4232"/>
                  </a:cubicBezTo>
                  <a:cubicBezTo>
                    <a:pt x="1156" y="4257"/>
                    <a:pt x="1181" y="4267"/>
                    <a:pt x="1206" y="4267"/>
                  </a:cubicBezTo>
                  <a:cubicBezTo>
                    <a:pt x="1266" y="4267"/>
                    <a:pt x="1323" y="4209"/>
                    <a:pt x="1279" y="4148"/>
                  </a:cubicBezTo>
                  <a:cubicBezTo>
                    <a:pt x="1210" y="4057"/>
                    <a:pt x="1148" y="3957"/>
                    <a:pt x="1096" y="3853"/>
                  </a:cubicBezTo>
                  <a:cubicBezTo>
                    <a:pt x="1068" y="3794"/>
                    <a:pt x="1046" y="3728"/>
                    <a:pt x="1032" y="3662"/>
                  </a:cubicBezTo>
                  <a:cubicBezTo>
                    <a:pt x="1032" y="3658"/>
                    <a:pt x="1032" y="3654"/>
                    <a:pt x="1032" y="3650"/>
                  </a:cubicBezTo>
                  <a:cubicBezTo>
                    <a:pt x="1072" y="3694"/>
                    <a:pt x="1114" y="3740"/>
                    <a:pt x="1152" y="3784"/>
                  </a:cubicBezTo>
                  <a:cubicBezTo>
                    <a:pt x="1188" y="3822"/>
                    <a:pt x="1220" y="3863"/>
                    <a:pt x="1250" y="3905"/>
                  </a:cubicBezTo>
                  <a:cubicBezTo>
                    <a:pt x="1259" y="3918"/>
                    <a:pt x="1271" y="3924"/>
                    <a:pt x="1284" y="3924"/>
                  </a:cubicBezTo>
                  <a:cubicBezTo>
                    <a:pt x="1313" y="3924"/>
                    <a:pt x="1342" y="3894"/>
                    <a:pt x="1319" y="3863"/>
                  </a:cubicBezTo>
                  <a:cubicBezTo>
                    <a:pt x="1283" y="3814"/>
                    <a:pt x="1246" y="3766"/>
                    <a:pt x="1204" y="3720"/>
                  </a:cubicBezTo>
                  <a:cubicBezTo>
                    <a:pt x="1144" y="3652"/>
                    <a:pt x="1082" y="3586"/>
                    <a:pt x="1026" y="3517"/>
                  </a:cubicBezTo>
                  <a:cubicBezTo>
                    <a:pt x="1034" y="3441"/>
                    <a:pt x="1046" y="3365"/>
                    <a:pt x="1064" y="3291"/>
                  </a:cubicBezTo>
                  <a:lnTo>
                    <a:pt x="1064" y="3291"/>
                  </a:lnTo>
                  <a:cubicBezTo>
                    <a:pt x="1056" y="3447"/>
                    <a:pt x="1092" y="3600"/>
                    <a:pt x="1206" y="3716"/>
                  </a:cubicBezTo>
                  <a:cubicBezTo>
                    <a:pt x="1216" y="3724"/>
                    <a:pt x="1224" y="3734"/>
                    <a:pt x="1234" y="3740"/>
                  </a:cubicBezTo>
                  <a:cubicBezTo>
                    <a:pt x="1251" y="3755"/>
                    <a:pt x="1270" y="3761"/>
                    <a:pt x="1289" y="3761"/>
                  </a:cubicBezTo>
                  <a:cubicBezTo>
                    <a:pt x="1355" y="3761"/>
                    <a:pt x="1413" y="3679"/>
                    <a:pt x="1349" y="3624"/>
                  </a:cubicBezTo>
                  <a:cubicBezTo>
                    <a:pt x="1335" y="3612"/>
                    <a:pt x="1319" y="3598"/>
                    <a:pt x="1307" y="3584"/>
                  </a:cubicBezTo>
                  <a:cubicBezTo>
                    <a:pt x="1126" y="3373"/>
                    <a:pt x="1274" y="3042"/>
                    <a:pt x="1355" y="2815"/>
                  </a:cubicBezTo>
                  <a:cubicBezTo>
                    <a:pt x="1409" y="2668"/>
                    <a:pt x="1445" y="2514"/>
                    <a:pt x="1427" y="2355"/>
                  </a:cubicBezTo>
                  <a:cubicBezTo>
                    <a:pt x="1411" y="2221"/>
                    <a:pt x="1353" y="2096"/>
                    <a:pt x="1297" y="1974"/>
                  </a:cubicBezTo>
                  <a:cubicBezTo>
                    <a:pt x="1236" y="1835"/>
                    <a:pt x="1176" y="1699"/>
                    <a:pt x="1186" y="1546"/>
                  </a:cubicBezTo>
                  <a:cubicBezTo>
                    <a:pt x="1194" y="1416"/>
                    <a:pt x="1260" y="1293"/>
                    <a:pt x="1303" y="1169"/>
                  </a:cubicBezTo>
                  <a:cubicBezTo>
                    <a:pt x="1313" y="1143"/>
                    <a:pt x="1321" y="1119"/>
                    <a:pt x="1329" y="1093"/>
                  </a:cubicBezTo>
                  <a:cubicBezTo>
                    <a:pt x="1369" y="944"/>
                    <a:pt x="1343" y="792"/>
                    <a:pt x="1311" y="645"/>
                  </a:cubicBezTo>
                  <a:cubicBezTo>
                    <a:pt x="1274" y="484"/>
                    <a:pt x="1222" y="282"/>
                    <a:pt x="1341" y="143"/>
                  </a:cubicBezTo>
                  <a:cubicBezTo>
                    <a:pt x="1393" y="82"/>
                    <a:pt x="1339" y="0"/>
                    <a:pt x="1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7"/>
            <p:cNvSpPr/>
            <p:nvPr/>
          </p:nvSpPr>
          <p:spPr>
            <a:xfrm>
              <a:off x="15020999" y="2344634"/>
              <a:ext cx="208206" cy="729383"/>
            </a:xfrm>
            <a:custGeom>
              <a:avLst/>
              <a:gdLst/>
              <a:ahLst/>
              <a:cxnLst/>
              <a:rect l="l" t="t" r="r" b="b"/>
              <a:pathLst>
                <a:path w="1099" h="3850" extrusionOk="0">
                  <a:moveTo>
                    <a:pt x="541" y="0"/>
                  </a:moveTo>
                  <a:cubicBezTo>
                    <a:pt x="500" y="0"/>
                    <a:pt x="460" y="26"/>
                    <a:pt x="461" y="79"/>
                  </a:cubicBezTo>
                  <a:cubicBezTo>
                    <a:pt x="463" y="227"/>
                    <a:pt x="363" y="340"/>
                    <a:pt x="275" y="448"/>
                  </a:cubicBezTo>
                  <a:cubicBezTo>
                    <a:pt x="188" y="556"/>
                    <a:pt x="94" y="671"/>
                    <a:pt x="62" y="813"/>
                  </a:cubicBezTo>
                  <a:cubicBezTo>
                    <a:pt x="26" y="966"/>
                    <a:pt x="94" y="1110"/>
                    <a:pt x="172" y="1237"/>
                  </a:cubicBezTo>
                  <a:cubicBezTo>
                    <a:pt x="263" y="1389"/>
                    <a:pt x="369" y="1526"/>
                    <a:pt x="275" y="1703"/>
                  </a:cubicBezTo>
                  <a:cubicBezTo>
                    <a:pt x="219" y="1811"/>
                    <a:pt x="150" y="1901"/>
                    <a:pt x="118" y="2008"/>
                  </a:cubicBezTo>
                  <a:cubicBezTo>
                    <a:pt x="102" y="2058"/>
                    <a:pt x="98" y="2110"/>
                    <a:pt x="102" y="2160"/>
                  </a:cubicBezTo>
                  <a:cubicBezTo>
                    <a:pt x="116" y="2335"/>
                    <a:pt x="227" y="2485"/>
                    <a:pt x="281" y="2650"/>
                  </a:cubicBezTo>
                  <a:cubicBezTo>
                    <a:pt x="355" y="2873"/>
                    <a:pt x="196" y="3070"/>
                    <a:pt x="108" y="3262"/>
                  </a:cubicBezTo>
                  <a:cubicBezTo>
                    <a:pt x="30" y="3429"/>
                    <a:pt x="0" y="3614"/>
                    <a:pt x="90" y="3782"/>
                  </a:cubicBezTo>
                  <a:cubicBezTo>
                    <a:pt x="104" y="3808"/>
                    <a:pt x="130" y="3823"/>
                    <a:pt x="158" y="3823"/>
                  </a:cubicBezTo>
                  <a:cubicBezTo>
                    <a:pt x="174" y="3823"/>
                    <a:pt x="190" y="3818"/>
                    <a:pt x="204" y="3808"/>
                  </a:cubicBezTo>
                  <a:cubicBezTo>
                    <a:pt x="219" y="3796"/>
                    <a:pt x="231" y="3782"/>
                    <a:pt x="237" y="3764"/>
                  </a:cubicBezTo>
                  <a:cubicBezTo>
                    <a:pt x="245" y="3742"/>
                    <a:pt x="243" y="3718"/>
                    <a:pt x="231" y="3698"/>
                  </a:cubicBezTo>
                  <a:cubicBezTo>
                    <a:pt x="126" y="3503"/>
                    <a:pt x="279" y="3284"/>
                    <a:pt x="367" y="3112"/>
                  </a:cubicBezTo>
                  <a:cubicBezTo>
                    <a:pt x="377" y="3094"/>
                    <a:pt x="383" y="3078"/>
                    <a:pt x="391" y="3062"/>
                  </a:cubicBezTo>
                  <a:cubicBezTo>
                    <a:pt x="429" y="3152"/>
                    <a:pt x="479" y="3240"/>
                    <a:pt x="520" y="3328"/>
                  </a:cubicBezTo>
                  <a:cubicBezTo>
                    <a:pt x="528" y="3345"/>
                    <a:pt x="534" y="3365"/>
                    <a:pt x="540" y="3383"/>
                  </a:cubicBezTo>
                  <a:cubicBezTo>
                    <a:pt x="572" y="3504"/>
                    <a:pt x="564" y="3686"/>
                    <a:pt x="416" y="3686"/>
                  </a:cubicBezTo>
                  <a:cubicBezTo>
                    <a:pt x="414" y="3686"/>
                    <a:pt x="412" y="3686"/>
                    <a:pt x="411" y="3686"/>
                  </a:cubicBezTo>
                  <a:cubicBezTo>
                    <a:pt x="409" y="3686"/>
                    <a:pt x="408" y="3686"/>
                    <a:pt x="407" y="3686"/>
                  </a:cubicBezTo>
                  <a:cubicBezTo>
                    <a:pt x="305" y="3686"/>
                    <a:pt x="306" y="3846"/>
                    <a:pt x="411" y="3850"/>
                  </a:cubicBezTo>
                  <a:cubicBezTo>
                    <a:pt x="414" y="3850"/>
                    <a:pt x="417" y="3850"/>
                    <a:pt x="419" y="3850"/>
                  </a:cubicBezTo>
                  <a:cubicBezTo>
                    <a:pt x="547" y="3850"/>
                    <a:pt x="647" y="3763"/>
                    <a:pt x="692" y="3644"/>
                  </a:cubicBezTo>
                  <a:cubicBezTo>
                    <a:pt x="748" y="3503"/>
                    <a:pt x="718" y="3371"/>
                    <a:pt x="658" y="3236"/>
                  </a:cubicBezTo>
                  <a:lnTo>
                    <a:pt x="648" y="3214"/>
                  </a:lnTo>
                  <a:cubicBezTo>
                    <a:pt x="558" y="3023"/>
                    <a:pt x="465" y="2867"/>
                    <a:pt x="522" y="2648"/>
                  </a:cubicBezTo>
                  <a:cubicBezTo>
                    <a:pt x="570" y="2467"/>
                    <a:pt x="742" y="2345"/>
                    <a:pt x="833" y="2188"/>
                  </a:cubicBezTo>
                  <a:cubicBezTo>
                    <a:pt x="1011" y="1877"/>
                    <a:pt x="811" y="1594"/>
                    <a:pt x="662" y="1321"/>
                  </a:cubicBezTo>
                  <a:cubicBezTo>
                    <a:pt x="632" y="1267"/>
                    <a:pt x="604" y="1209"/>
                    <a:pt x="580" y="1151"/>
                  </a:cubicBezTo>
                  <a:cubicBezTo>
                    <a:pt x="413" y="731"/>
                    <a:pt x="1098" y="653"/>
                    <a:pt x="1052" y="237"/>
                  </a:cubicBezTo>
                  <a:cubicBezTo>
                    <a:pt x="1046" y="186"/>
                    <a:pt x="1002" y="160"/>
                    <a:pt x="960" y="160"/>
                  </a:cubicBezTo>
                  <a:cubicBezTo>
                    <a:pt x="920" y="160"/>
                    <a:pt x="882" y="185"/>
                    <a:pt x="889" y="237"/>
                  </a:cubicBezTo>
                  <a:cubicBezTo>
                    <a:pt x="909" y="416"/>
                    <a:pt x="736" y="522"/>
                    <a:pt x="612" y="617"/>
                  </a:cubicBezTo>
                  <a:cubicBezTo>
                    <a:pt x="484" y="717"/>
                    <a:pt x="399" y="836"/>
                    <a:pt x="387" y="1002"/>
                  </a:cubicBezTo>
                  <a:cubicBezTo>
                    <a:pt x="375" y="1173"/>
                    <a:pt x="461" y="1317"/>
                    <a:pt x="550" y="1462"/>
                  </a:cubicBezTo>
                  <a:cubicBezTo>
                    <a:pt x="654" y="1626"/>
                    <a:pt x="760" y="1791"/>
                    <a:pt x="730" y="1994"/>
                  </a:cubicBezTo>
                  <a:cubicBezTo>
                    <a:pt x="706" y="2156"/>
                    <a:pt x="558" y="2275"/>
                    <a:pt x="465" y="2401"/>
                  </a:cubicBezTo>
                  <a:cubicBezTo>
                    <a:pt x="441" y="2433"/>
                    <a:pt x="419" y="2469"/>
                    <a:pt x="403" y="2504"/>
                  </a:cubicBezTo>
                  <a:cubicBezTo>
                    <a:pt x="349" y="2383"/>
                    <a:pt x="273" y="2265"/>
                    <a:pt x="263" y="2132"/>
                  </a:cubicBezTo>
                  <a:cubicBezTo>
                    <a:pt x="247" y="1956"/>
                    <a:pt x="425" y="1817"/>
                    <a:pt x="471" y="1656"/>
                  </a:cubicBezTo>
                  <a:cubicBezTo>
                    <a:pt x="481" y="1622"/>
                    <a:pt x="484" y="1584"/>
                    <a:pt x="482" y="1548"/>
                  </a:cubicBezTo>
                  <a:cubicBezTo>
                    <a:pt x="471" y="1283"/>
                    <a:pt x="150" y="1086"/>
                    <a:pt x="231" y="809"/>
                  </a:cubicBezTo>
                  <a:cubicBezTo>
                    <a:pt x="271" y="677"/>
                    <a:pt x="389" y="569"/>
                    <a:pt x="471" y="462"/>
                  </a:cubicBezTo>
                  <a:cubicBezTo>
                    <a:pt x="558" y="348"/>
                    <a:pt x="626" y="227"/>
                    <a:pt x="624" y="79"/>
                  </a:cubicBezTo>
                  <a:cubicBezTo>
                    <a:pt x="623" y="26"/>
                    <a:pt x="582" y="0"/>
                    <a:pt x="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7"/>
            <p:cNvSpPr/>
            <p:nvPr/>
          </p:nvSpPr>
          <p:spPr>
            <a:xfrm>
              <a:off x="15156077" y="2573868"/>
              <a:ext cx="110639" cy="553194"/>
            </a:xfrm>
            <a:custGeom>
              <a:avLst/>
              <a:gdLst/>
              <a:ahLst/>
              <a:cxnLst/>
              <a:rect l="l" t="t" r="r" b="b"/>
              <a:pathLst>
                <a:path w="584" h="2920" extrusionOk="0">
                  <a:moveTo>
                    <a:pt x="531" y="1"/>
                  </a:moveTo>
                  <a:cubicBezTo>
                    <a:pt x="526" y="1"/>
                    <a:pt x="522" y="1"/>
                    <a:pt x="517" y="3"/>
                  </a:cubicBezTo>
                  <a:cubicBezTo>
                    <a:pt x="306" y="79"/>
                    <a:pt x="214" y="278"/>
                    <a:pt x="240" y="493"/>
                  </a:cubicBezTo>
                  <a:cubicBezTo>
                    <a:pt x="258" y="637"/>
                    <a:pt x="324" y="774"/>
                    <a:pt x="367" y="914"/>
                  </a:cubicBezTo>
                  <a:cubicBezTo>
                    <a:pt x="379" y="954"/>
                    <a:pt x="387" y="998"/>
                    <a:pt x="391" y="1039"/>
                  </a:cubicBezTo>
                  <a:cubicBezTo>
                    <a:pt x="401" y="1161"/>
                    <a:pt x="369" y="1283"/>
                    <a:pt x="300" y="1382"/>
                  </a:cubicBezTo>
                  <a:cubicBezTo>
                    <a:pt x="168" y="1585"/>
                    <a:pt x="1" y="1753"/>
                    <a:pt x="47" y="2016"/>
                  </a:cubicBezTo>
                  <a:cubicBezTo>
                    <a:pt x="74" y="2175"/>
                    <a:pt x="164" y="2365"/>
                    <a:pt x="178" y="2540"/>
                  </a:cubicBezTo>
                  <a:cubicBezTo>
                    <a:pt x="186" y="2654"/>
                    <a:pt x="162" y="2761"/>
                    <a:pt x="66" y="2851"/>
                  </a:cubicBezTo>
                  <a:cubicBezTo>
                    <a:pt x="35" y="2879"/>
                    <a:pt x="64" y="2920"/>
                    <a:pt x="96" y="2920"/>
                  </a:cubicBezTo>
                  <a:cubicBezTo>
                    <a:pt x="106" y="2920"/>
                    <a:pt x="115" y="2917"/>
                    <a:pt x="124" y="2909"/>
                  </a:cubicBezTo>
                  <a:cubicBezTo>
                    <a:pt x="256" y="2785"/>
                    <a:pt x="276" y="2618"/>
                    <a:pt x="248" y="2450"/>
                  </a:cubicBezTo>
                  <a:cubicBezTo>
                    <a:pt x="244" y="2426"/>
                    <a:pt x="238" y="2399"/>
                    <a:pt x="232" y="2373"/>
                  </a:cubicBezTo>
                  <a:cubicBezTo>
                    <a:pt x="196" y="2223"/>
                    <a:pt x="128" y="2084"/>
                    <a:pt x="120" y="1928"/>
                  </a:cubicBezTo>
                  <a:cubicBezTo>
                    <a:pt x="112" y="1771"/>
                    <a:pt x="210" y="1645"/>
                    <a:pt x="296" y="1530"/>
                  </a:cubicBezTo>
                  <a:cubicBezTo>
                    <a:pt x="361" y="1440"/>
                    <a:pt x="421" y="1350"/>
                    <a:pt x="459" y="1247"/>
                  </a:cubicBezTo>
                  <a:cubicBezTo>
                    <a:pt x="491" y="1151"/>
                    <a:pt x="483" y="1049"/>
                    <a:pt x="461" y="954"/>
                  </a:cubicBezTo>
                  <a:cubicBezTo>
                    <a:pt x="457" y="932"/>
                    <a:pt x="451" y="912"/>
                    <a:pt x="445" y="892"/>
                  </a:cubicBezTo>
                  <a:cubicBezTo>
                    <a:pt x="375" y="631"/>
                    <a:pt x="162" y="216"/>
                    <a:pt x="539" y="83"/>
                  </a:cubicBezTo>
                  <a:cubicBezTo>
                    <a:pt x="584" y="67"/>
                    <a:pt x="570"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7"/>
            <p:cNvSpPr/>
            <p:nvPr/>
          </p:nvSpPr>
          <p:spPr>
            <a:xfrm>
              <a:off x="14684536" y="2652869"/>
              <a:ext cx="260873" cy="540690"/>
            </a:xfrm>
            <a:custGeom>
              <a:avLst/>
              <a:gdLst/>
              <a:ahLst/>
              <a:cxnLst/>
              <a:rect l="l" t="t" r="r" b="b"/>
              <a:pathLst>
                <a:path w="1377" h="2854" extrusionOk="0">
                  <a:moveTo>
                    <a:pt x="270" y="1"/>
                  </a:moveTo>
                  <a:cubicBezTo>
                    <a:pt x="246" y="1"/>
                    <a:pt x="220" y="21"/>
                    <a:pt x="226" y="52"/>
                  </a:cubicBezTo>
                  <a:cubicBezTo>
                    <a:pt x="282" y="323"/>
                    <a:pt x="1" y="543"/>
                    <a:pt x="5" y="816"/>
                  </a:cubicBezTo>
                  <a:cubicBezTo>
                    <a:pt x="9" y="1079"/>
                    <a:pt x="254" y="1254"/>
                    <a:pt x="449" y="1402"/>
                  </a:cubicBezTo>
                  <a:lnTo>
                    <a:pt x="509" y="1445"/>
                  </a:lnTo>
                  <a:cubicBezTo>
                    <a:pt x="636" y="1547"/>
                    <a:pt x="754" y="1665"/>
                    <a:pt x="794" y="1828"/>
                  </a:cubicBezTo>
                  <a:cubicBezTo>
                    <a:pt x="832" y="1987"/>
                    <a:pt x="774" y="2153"/>
                    <a:pt x="816" y="2314"/>
                  </a:cubicBezTo>
                  <a:cubicBezTo>
                    <a:pt x="854" y="2468"/>
                    <a:pt x="1001" y="2536"/>
                    <a:pt x="1123" y="2619"/>
                  </a:cubicBezTo>
                  <a:cubicBezTo>
                    <a:pt x="1198" y="2671"/>
                    <a:pt x="1266" y="2733"/>
                    <a:pt x="1290" y="2824"/>
                  </a:cubicBezTo>
                  <a:cubicBezTo>
                    <a:pt x="1296" y="2844"/>
                    <a:pt x="1312" y="2853"/>
                    <a:pt x="1328" y="2853"/>
                  </a:cubicBezTo>
                  <a:cubicBezTo>
                    <a:pt x="1353" y="2853"/>
                    <a:pt x="1377" y="2834"/>
                    <a:pt x="1370" y="2803"/>
                  </a:cubicBezTo>
                  <a:cubicBezTo>
                    <a:pt x="1338" y="2689"/>
                    <a:pt x="1256" y="2623"/>
                    <a:pt x="1168" y="2561"/>
                  </a:cubicBezTo>
                  <a:cubicBezTo>
                    <a:pt x="1075" y="2498"/>
                    <a:pt x="975" y="2442"/>
                    <a:pt x="915" y="2344"/>
                  </a:cubicBezTo>
                  <a:cubicBezTo>
                    <a:pt x="826" y="2199"/>
                    <a:pt x="905" y="1999"/>
                    <a:pt x="879" y="1840"/>
                  </a:cubicBezTo>
                  <a:cubicBezTo>
                    <a:pt x="856" y="1703"/>
                    <a:pt x="784" y="1593"/>
                    <a:pt x="688" y="1495"/>
                  </a:cubicBezTo>
                  <a:cubicBezTo>
                    <a:pt x="630" y="1437"/>
                    <a:pt x="567" y="1386"/>
                    <a:pt x="501" y="1338"/>
                  </a:cubicBezTo>
                  <a:cubicBezTo>
                    <a:pt x="304" y="1190"/>
                    <a:pt x="88" y="1043"/>
                    <a:pt x="84" y="784"/>
                  </a:cubicBezTo>
                  <a:cubicBezTo>
                    <a:pt x="80" y="511"/>
                    <a:pt x="363" y="319"/>
                    <a:pt x="306" y="31"/>
                  </a:cubicBezTo>
                  <a:cubicBezTo>
                    <a:pt x="302" y="10"/>
                    <a:pt x="28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7"/>
            <p:cNvSpPr/>
            <p:nvPr/>
          </p:nvSpPr>
          <p:spPr>
            <a:xfrm>
              <a:off x="15219353" y="2596602"/>
              <a:ext cx="211047" cy="536333"/>
            </a:xfrm>
            <a:custGeom>
              <a:avLst/>
              <a:gdLst/>
              <a:ahLst/>
              <a:cxnLst/>
              <a:rect l="l" t="t" r="r" b="b"/>
              <a:pathLst>
                <a:path w="1114" h="2831" extrusionOk="0">
                  <a:moveTo>
                    <a:pt x="729" y="0"/>
                  </a:moveTo>
                  <a:cubicBezTo>
                    <a:pt x="703" y="0"/>
                    <a:pt x="678" y="10"/>
                    <a:pt x="659" y="35"/>
                  </a:cubicBezTo>
                  <a:cubicBezTo>
                    <a:pt x="522" y="220"/>
                    <a:pt x="571" y="453"/>
                    <a:pt x="581" y="666"/>
                  </a:cubicBezTo>
                  <a:cubicBezTo>
                    <a:pt x="589" y="790"/>
                    <a:pt x="571" y="905"/>
                    <a:pt x="492" y="1003"/>
                  </a:cubicBezTo>
                  <a:cubicBezTo>
                    <a:pt x="424" y="1089"/>
                    <a:pt x="332" y="1153"/>
                    <a:pt x="253" y="1226"/>
                  </a:cubicBezTo>
                  <a:cubicBezTo>
                    <a:pt x="83" y="1380"/>
                    <a:pt x="21" y="1559"/>
                    <a:pt x="41" y="1774"/>
                  </a:cubicBezTo>
                  <a:cubicBezTo>
                    <a:pt x="41" y="1796"/>
                    <a:pt x="45" y="1820"/>
                    <a:pt x="49" y="1844"/>
                  </a:cubicBezTo>
                  <a:cubicBezTo>
                    <a:pt x="85" y="2077"/>
                    <a:pt x="255" y="2398"/>
                    <a:pt x="57" y="2603"/>
                  </a:cubicBezTo>
                  <a:cubicBezTo>
                    <a:pt x="0" y="2662"/>
                    <a:pt x="56" y="2744"/>
                    <a:pt x="118" y="2744"/>
                  </a:cubicBezTo>
                  <a:cubicBezTo>
                    <a:pt x="137" y="2744"/>
                    <a:pt x="156" y="2736"/>
                    <a:pt x="173" y="2719"/>
                  </a:cubicBezTo>
                  <a:cubicBezTo>
                    <a:pt x="209" y="2683"/>
                    <a:pt x="237" y="2641"/>
                    <a:pt x="259" y="2595"/>
                  </a:cubicBezTo>
                  <a:cubicBezTo>
                    <a:pt x="267" y="2619"/>
                    <a:pt x="272" y="2645"/>
                    <a:pt x="282" y="2669"/>
                  </a:cubicBezTo>
                  <a:cubicBezTo>
                    <a:pt x="296" y="2715"/>
                    <a:pt x="314" y="2761"/>
                    <a:pt x="330" y="2803"/>
                  </a:cubicBezTo>
                  <a:cubicBezTo>
                    <a:pt x="337" y="2822"/>
                    <a:pt x="354" y="2831"/>
                    <a:pt x="371" y="2831"/>
                  </a:cubicBezTo>
                  <a:cubicBezTo>
                    <a:pt x="396" y="2831"/>
                    <a:pt x="420" y="2812"/>
                    <a:pt x="408" y="2783"/>
                  </a:cubicBezTo>
                  <a:cubicBezTo>
                    <a:pt x="386" y="2719"/>
                    <a:pt x="362" y="2655"/>
                    <a:pt x="344" y="2591"/>
                  </a:cubicBezTo>
                  <a:cubicBezTo>
                    <a:pt x="312" y="2480"/>
                    <a:pt x="298" y="2364"/>
                    <a:pt x="332" y="2251"/>
                  </a:cubicBezTo>
                  <a:cubicBezTo>
                    <a:pt x="384" y="2077"/>
                    <a:pt x="589" y="2002"/>
                    <a:pt x="699" y="1868"/>
                  </a:cubicBezTo>
                  <a:cubicBezTo>
                    <a:pt x="803" y="1740"/>
                    <a:pt x="769" y="1575"/>
                    <a:pt x="759" y="1426"/>
                  </a:cubicBezTo>
                  <a:cubicBezTo>
                    <a:pt x="749" y="1218"/>
                    <a:pt x="890" y="1061"/>
                    <a:pt x="1072" y="983"/>
                  </a:cubicBezTo>
                  <a:cubicBezTo>
                    <a:pt x="1113" y="964"/>
                    <a:pt x="1087" y="907"/>
                    <a:pt x="1048" y="907"/>
                  </a:cubicBezTo>
                  <a:cubicBezTo>
                    <a:pt x="1042" y="907"/>
                    <a:pt x="1036" y="909"/>
                    <a:pt x="1030" y="911"/>
                  </a:cubicBezTo>
                  <a:cubicBezTo>
                    <a:pt x="876" y="973"/>
                    <a:pt x="755" y="1099"/>
                    <a:pt x="699" y="1256"/>
                  </a:cubicBezTo>
                  <a:cubicBezTo>
                    <a:pt x="667" y="1346"/>
                    <a:pt x="677" y="1444"/>
                    <a:pt x="687" y="1537"/>
                  </a:cubicBezTo>
                  <a:cubicBezTo>
                    <a:pt x="699" y="1673"/>
                    <a:pt x="683" y="1776"/>
                    <a:pt x="581" y="1874"/>
                  </a:cubicBezTo>
                  <a:cubicBezTo>
                    <a:pt x="480" y="1972"/>
                    <a:pt x="362" y="2039"/>
                    <a:pt x="290" y="2155"/>
                  </a:cubicBezTo>
                  <a:cubicBezTo>
                    <a:pt x="288" y="2145"/>
                    <a:pt x="286" y="2135"/>
                    <a:pt x="284" y="2125"/>
                  </a:cubicBezTo>
                  <a:cubicBezTo>
                    <a:pt x="257" y="1984"/>
                    <a:pt x="207" y="1852"/>
                    <a:pt x="197" y="1709"/>
                  </a:cubicBezTo>
                  <a:cubicBezTo>
                    <a:pt x="193" y="1655"/>
                    <a:pt x="199" y="1601"/>
                    <a:pt x="217" y="1551"/>
                  </a:cubicBezTo>
                  <a:cubicBezTo>
                    <a:pt x="251" y="1469"/>
                    <a:pt x="302" y="1398"/>
                    <a:pt x="368" y="1340"/>
                  </a:cubicBezTo>
                  <a:cubicBezTo>
                    <a:pt x="388" y="1322"/>
                    <a:pt x="408" y="1306"/>
                    <a:pt x="426" y="1288"/>
                  </a:cubicBezTo>
                  <a:cubicBezTo>
                    <a:pt x="547" y="1178"/>
                    <a:pt x="667" y="1075"/>
                    <a:pt x="717" y="921"/>
                  </a:cubicBezTo>
                  <a:cubicBezTo>
                    <a:pt x="729" y="890"/>
                    <a:pt x="737" y="856"/>
                    <a:pt x="741" y="822"/>
                  </a:cubicBezTo>
                  <a:cubicBezTo>
                    <a:pt x="767" y="595"/>
                    <a:pt x="653" y="316"/>
                    <a:pt x="801" y="118"/>
                  </a:cubicBezTo>
                  <a:cubicBezTo>
                    <a:pt x="846" y="58"/>
                    <a:pt x="788" y="0"/>
                    <a:pt x="7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7"/>
          <p:cNvGrpSpPr/>
          <p:nvPr/>
        </p:nvGrpSpPr>
        <p:grpSpPr>
          <a:xfrm rot="7025114">
            <a:off x="8395136" y="4217208"/>
            <a:ext cx="449739" cy="472851"/>
            <a:chOff x="11391327" y="1296786"/>
            <a:chExt cx="449754" cy="472867"/>
          </a:xfrm>
        </p:grpSpPr>
        <p:sp>
          <p:nvSpPr>
            <p:cNvPr id="1078" name="Google Shape;1078;p27"/>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7"/>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7"/>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27"/>
          <p:cNvGrpSpPr/>
          <p:nvPr/>
        </p:nvGrpSpPr>
        <p:grpSpPr>
          <a:xfrm rot="7025114">
            <a:off x="6666961" y="4372145"/>
            <a:ext cx="449739" cy="472851"/>
            <a:chOff x="11391327" y="1296786"/>
            <a:chExt cx="449754" cy="472867"/>
          </a:xfrm>
        </p:grpSpPr>
        <p:sp>
          <p:nvSpPr>
            <p:cNvPr id="1082" name="Google Shape;1082;p27"/>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7"/>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7"/>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27"/>
          <p:cNvGrpSpPr/>
          <p:nvPr/>
        </p:nvGrpSpPr>
        <p:grpSpPr>
          <a:xfrm rot="8100000">
            <a:off x="5921755" y="4698338"/>
            <a:ext cx="449750" cy="472863"/>
            <a:chOff x="11391327" y="1296786"/>
            <a:chExt cx="449754" cy="472867"/>
          </a:xfrm>
        </p:grpSpPr>
        <p:sp>
          <p:nvSpPr>
            <p:cNvPr id="1086" name="Google Shape;1086;p27"/>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7"/>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7"/>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 name="Google Shape;1089;p27"/>
          <p:cNvSpPr/>
          <p:nvPr/>
        </p:nvSpPr>
        <p:spPr>
          <a:xfrm>
            <a:off x="-608537" y="3844207"/>
            <a:ext cx="1817725" cy="1646725"/>
          </a:xfrm>
          <a:custGeom>
            <a:avLst/>
            <a:gdLst/>
            <a:ahLst/>
            <a:cxnLst/>
            <a:rect l="l" t="t" r="r" b="b"/>
            <a:pathLst>
              <a:path w="72709" h="65869" extrusionOk="0">
                <a:moveTo>
                  <a:pt x="6258" y="2352"/>
                </a:moveTo>
                <a:cubicBezTo>
                  <a:pt x="10244" y="-4843"/>
                  <a:pt x="23174" y="6435"/>
                  <a:pt x="29591" y="15185"/>
                </a:cubicBezTo>
                <a:cubicBezTo>
                  <a:pt x="36008" y="23935"/>
                  <a:pt x="37759" y="46589"/>
                  <a:pt x="44759" y="54853"/>
                </a:cubicBezTo>
                <a:cubicBezTo>
                  <a:pt x="51759" y="63117"/>
                  <a:pt x="78107" y="64187"/>
                  <a:pt x="71593" y="64770"/>
                </a:cubicBezTo>
                <a:cubicBezTo>
                  <a:pt x="65079" y="65353"/>
                  <a:pt x="16563" y="68756"/>
                  <a:pt x="5674" y="58353"/>
                </a:cubicBezTo>
                <a:cubicBezTo>
                  <a:pt x="-5215" y="47950"/>
                  <a:pt x="2272" y="9547"/>
                  <a:pt x="6258" y="2352"/>
                </a:cubicBezTo>
                <a:close/>
              </a:path>
            </a:pathLst>
          </a:custGeom>
          <a:solidFill>
            <a:schemeClr val="accent1"/>
          </a:solid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216"/>
        <p:cNvGrpSpPr/>
        <p:nvPr/>
      </p:nvGrpSpPr>
      <p:grpSpPr>
        <a:xfrm>
          <a:off x="0" y="0"/>
          <a:ext cx="0" cy="0"/>
          <a:chOff x="0" y="0"/>
          <a:chExt cx="0" cy="0"/>
        </a:xfrm>
      </p:grpSpPr>
      <p:sp>
        <p:nvSpPr>
          <p:cNvPr id="1217" name="Google Shape;1217;p31"/>
          <p:cNvSpPr/>
          <p:nvPr/>
        </p:nvSpPr>
        <p:spPr>
          <a:xfrm>
            <a:off x="50" y="3964950"/>
            <a:ext cx="9143926" cy="952274"/>
          </a:xfrm>
          <a:custGeom>
            <a:avLst/>
            <a:gdLst/>
            <a:ahLst/>
            <a:cxnLst/>
            <a:rect l="l" t="t" r="r" b="b"/>
            <a:pathLst>
              <a:path w="47338" h="7083" extrusionOk="0">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dist="1333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 name="Google Shape;1218;p31"/>
          <p:cNvGrpSpPr/>
          <p:nvPr/>
        </p:nvGrpSpPr>
        <p:grpSpPr>
          <a:xfrm>
            <a:off x="3998096" y="3815320"/>
            <a:ext cx="983474" cy="855528"/>
            <a:chOff x="608900" y="3614050"/>
            <a:chExt cx="136425" cy="118675"/>
          </a:xfrm>
        </p:grpSpPr>
        <p:sp>
          <p:nvSpPr>
            <p:cNvPr id="1219" name="Google Shape;1219;p31"/>
            <p:cNvSpPr/>
            <p:nvPr/>
          </p:nvSpPr>
          <p:spPr>
            <a:xfrm>
              <a:off x="672650" y="3622225"/>
              <a:ext cx="72675" cy="110500"/>
            </a:xfrm>
            <a:custGeom>
              <a:avLst/>
              <a:gdLst/>
              <a:ahLst/>
              <a:cxnLst/>
              <a:rect l="l" t="t" r="r" b="b"/>
              <a:pathLst>
                <a:path w="2907" h="4420" extrusionOk="0">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635825" y="3614050"/>
              <a:ext cx="47100" cy="118675"/>
            </a:xfrm>
            <a:custGeom>
              <a:avLst/>
              <a:gdLst/>
              <a:ahLst/>
              <a:cxnLst/>
              <a:rect l="l" t="t" r="r" b="b"/>
              <a:pathLst>
                <a:path w="1884" h="4747" extrusionOk="0">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1"/>
            <p:cNvSpPr/>
            <p:nvPr/>
          </p:nvSpPr>
          <p:spPr>
            <a:xfrm>
              <a:off x="608900" y="3642125"/>
              <a:ext cx="44350" cy="90550"/>
            </a:xfrm>
            <a:custGeom>
              <a:avLst/>
              <a:gdLst/>
              <a:ahLst/>
              <a:cxnLst/>
              <a:rect l="l" t="t" r="r" b="b"/>
              <a:pathLst>
                <a:path w="1774" h="3622" extrusionOk="0">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 name="Google Shape;1222;p31"/>
          <p:cNvSpPr/>
          <p:nvPr/>
        </p:nvSpPr>
        <p:spPr>
          <a:xfrm rot="-8740267">
            <a:off x="1017814" y="3803553"/>
            <a:ext cx="776093" cy="447327"/>
          </a:xfrm>
          <a:custGeom>
            <a:avLst/>
            <a:gdLst/>
            <a:ahLst/>
            <a:cxnLst/>
            <a:rect l="l" t="t" r="r" b="b"/>
            <a:pathLst>
              <a:path w="5727" h="3301" extrusionOk="0">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rot="10800000" flipH="1">
            <a:off x="132151" y="3429397"/>
            <a:ext cx="806277" cy="1107802"/>
          </a:xfrm>
          <a:custGeom>
            <a:avLst/>
            <a:gdLst/>
            <a:ahLst/>
            <a:cxnLst/>
            <a:rect l="l" t="t" r="r" b="b"/>
            <a:pathLst>
              <a:path w="3032" h="4166" extrusionOk="0">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w="9525" cap="flat" cmpd="sng">
            <a:solidFill>
              <a:schemeClr val="lt2"/>
            </a:solidFill>
            <a:prstDash val="solid"/>
            <a:round/>
            <a:headEnd type="none" w="sm" len="sm"/>
            <a:tailEnd type="none" w="sm" len="sm"/>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1"/>
          <p:cNvSpPr/>
          <p:nvPr/>
        </p:nvSpPr>
        <p:spPr>
          <a:xfrm>
            <a:off x="-738032" y="3919858"/>
            <a:ext cx="10042575" cy="2080400"/>
          </a:xfrm>
          <a:custGeom>
            <a:avLst/>
            <a:gdLst/>
            <a:ahLst/>
            <a:cxnLst/>
            <a:rect l="l" t="t" r="r" b="b"/>
            <a:pathLst>
              <a:path w="401703" h="83216" extrusionOk="0">
                <a:moveTo>
                  <a:pt x="399472" y="11608"/>
                </a:moveTo>
                <a:cubicBezTo>
                  <a:pt x="404616" y="1035"/>
                  <a:pt x="397885" y="1131"/>
                  <a:pt x="391852" y="178"/>
                </a:cubicBezTo>
                <a:cubicBezTo>
                  <a:pt x="385820" y="-774"/>
                  <a:pt x="375882" y="2242"/>
                  <a:pt x="363277" y="5893"/>
                </a:cubicBezTo>
                <a:cubicBezTo>
                  <a:pt x="350672" y="9544"/>
                  <a:pt x="330843" y="19531"/>
                  <a:pt x="316224" y="22086"/>
                </a:cubicBezTo>
                <a:cubicBezTo>
                  <a:pt x="301605" y="24642"/>
                  <a:pt x="287946" y="19194"/>
                  <a:pt x="275563" y="21226"/>
                </a:cubicBezTo>
                <a:cubicBezTo>
                  <a:pt x="263181" y="23258"/>
                  <a:pt x="254791" y="33618"/>
                  <a:pt x="241929" y="34278"/>
                </a:cubicBezTo>
                <a:cubicBezTo>
                  <a:pt x="229068" y="34938"/>
                  <a:pt x="211555" y="28646"/>
                  <a:pt x="198394" y="25185"/>
                </a:cubicBezTo>
                <a:cubicBezTo>
                  <a:pt x="185234" y="21724"/>
                  <a:pt x="174372" y="14423"/>
                  <a:pt x="162966" y="13513"/>
                </a:cubicBezTo>
                <a:cubicBezTo>
                  <a:pt x="151560" y="12603"/>
                  <a:pt x="141693" y="16177"/>
                  <a:pt x="129958" y="19723"/>
                </a:cubicBezTo>
                <a:cubicBezTo>
                  <a:pt x="118223" y="23269"/>
                  <a:pt x="104611" y="33256"/>
                  <a:pt x="92554" y="34788"/>
                </a:cubicBezTo>
                <a:cubicBezTo>
                  <a:pt x="80497" y="36320"/>
                  <a:pt x="68502" y="33233"/>
                  <a:pt x="57617" y="28916"/>
                </a:cubicBezTo>
                <a:cubicBezTo>
                  <a:pt x="46732" y="24599"/>
                  <a:pt x="34008" y="12486"/>
                  <a:pt x="27242" y="8888"/>
                </a:cubicBezTo>
                <a:cubicBezTo>
                  <a:pt x="20477" y="5290"/>
                  <a:pt x="18599" y="-2796"/>
                  <a:pt x="17024" y="7326"/>
                </a:cubicBezTo>
                <a:cubicBezTo>
                  <a:pt x="15449" y="17448"/>
                  <a:pt x="15991" y="57012"/>
                  <a:pt x="17794" y="69621"/>
                </a:cubicBezTo>
                <a:cubicBezTo>
                  <a:pt x="19597" y="82230"/>
                  <a:pt x="-29357" y="83980"/>
                  <a:pt x="27842" y="82979"/>
                </a:cubicBezTo>
                <a:cubicBezTo>
                  <a:pt x="85042" y="81978"/>
                  <a:pt x="299053" y="75510"/>
                  <a:pt x="360991" y="63615"/>
                </a:cubicBezTo>
                <a:cubicBezTo>
                  <a:pt x="422929" y="51720"/>
                  <a:pt x="394329" y="22181"/>
                  <a:pt x="399472" y="11608"/>
                </a:cubicBezTo>
                <a:close/>
              </a:path>
            </a:pathLst>
          </a:custGeom>
          <a:solidFill>
            <a:schemeClr val="lt2"/>
          </a:solidFill>
          <a:ln>
            <a:noFill/>
          </a:ln>
          <a:effectLst>
            <a:outerShdw blurRad="114300" dist="133350" dir="5400000" algn="bl" rotWithShape="0">
              <a:schemeClr val="lt1">
                <a:alpha val="50000"/>
              </a:schemeClr>
            </a:outerShdw>
          </a:effectLst>
        </p:spPr>
      </p:sp>
      <p:sp>
        <p:nvSpPr>
          <p:cNvPr id="1225" name="Google Shape;1225;p31"/>
          <p:cNvSpPr/>
          <p:nvPr/>
        </p:nvSpPr>
        <p:spPr>
          <a:xfrm rot="10800000">
            <a:off x="7169502" y="3852523"/>
            <a:ext cx="683398" cy="781677"/>
          </a:xfrm>
          <a:custGeom>
            <a:avLst/>
            <a:gdLst/>
            <a:ahLst/>
            <a:cxnLst/>
            <a:rect l="l" t="t" r="r" b="b"/>
            <a:pathLst>
              <a:path w="3032" h="4166" extrusionOk="0">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1"/>
          <p:cNvSpPr/>
          <p:nvPr/>
        </p:nvSpPr>
        <p:spPr>
          <a:xfrm rot="10800000" flipH="1">
            <a:off x="2285601" y="4205302"/>
            <a:ext cx="1303623" cy="751398"/>
          </a:xfrm>
          <a:custGeom>
            <a:avLst/>
            <a:gdLst/>
            <a:ahLst/>
            <a:cxnLst/>
            <a:rect l="l" t="t" r="r" b="b"/>
            <a:pathLst>
              <a:path w="5727" h="3301" extrusionOk="0">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1"/>
          <p:cNvSpPr/>
          <p:nvPr/>
        </p:nvSpPr>
        <p:spPr>
          <a:xfrm>
            <a:off x="-963318" y="3561012"/>
            <a:ext cx="10893125" cy="2304050"/>
          </a:xfrm>
          <a:custGeom>
            <a:avLst/>
            <a:gdLst/>
            <a:ahLst/>
            <a:cxnLst/>
            <a:rect l="l" t="t" r="r" b="b"/>
            <a:pathLst>
              <a:path w="435725" h="92162" extrusionOk="0">
                <a:moveTo>
                  <a:pt x="20436" y="61967"/>
                </a:moveTo>
                <a:cubicBezTo>
                  <a:pt x="23127" y="53866"/>
                  <a:pt x="39613" y="46060"/>
                  <a:pt x="49011" y="42917"/>
                </a:cubicBezTo>
                <a:cubicBezTo>
                  <a:pt x="58409" y="39774"/>
                  <a:pt x="66918" y="40440"/>
                  <a:pt x="76824" y="43107"/>
                </a:cubicBezTo>
                <a:cubicBezTo>
                  <a:pt x="86730" y="45774"/>
                  <a:pt x="97187" y="57266"/>
                  <a:pt x="108447" y="58919"/>
                </a:cubicBezTo>
                <a:cubicBezTo>
                  <a:pt x="119707" y="60572"/>
                  <a:pt x="131906" y="53023"/>
                  <a:pt x="144384" y="53023"/>
                </a:cubicBezTo>
                <a:cubicBezTo>
                  <a:pt x="156862" y="53023"/>
                  <a:pt x="170123" y="59989"/>
                  <a:pt x="183313" y="58919"/>
                </a:cubicBezTo>
                <a:cubicBezTo>
                  <a:pt x="196503" y="57850"/>
                  <a:pt x="212627" y="51089"/>
                  <a:pt x="223526" y="46606"/>
                </a:cubicBezTo>
                <a:cubicBezTo>
                  <a:pt x="234425" y="42123"/>
                  <a:pt x="237217" y="34454"/>
                  <a:pt x="248709" y="32023"/>
                </a:cubicBezTo>
                <a:cubicBezTo>
                  <a:pt x="260201" y="29593"/>
                  <a:pt x="278486" y="30370"/>
                  <a:pt x="292476" y="32023"/>
                </a:cubicBezTo>
                <a:cubicBezTo>
                  <a:pt x="306466" y="33676"/>
                  <a:pt x="320157" y="42037"/>
                  <a:pt x="332648" y="41940"/>
                </a:cubicBezTo>
                <a:cubicBezTo>
                  <a:pt x="345139" y="41843"/>
                  <a:pt x="356931" y="37175"/>
                  <a:pt x="367423" y="31439"/>
                </a:cubicBezTo>
                <a:cubicBezTo>
                  <a:pt x="377915" y="25703"/>
                  <a:pt x="389207" y="11994"/>
                  <a:pt x="395602" y="7522"/>
                </a:cubicBezTo>
                <a:cubicBezTo>
                  <a:pt x="401997" y="3050"/>
                  <a:pt x="402796" y="-5215"/>
                  <a:pt x="405794" y="4605"/>
                </a:cubicBezTo>
                <a:cubicBezTo>
                  <a:pt x="408792" y="14425"/>
                  <a:pt x="413689" y="53704"/>
                  <a:pt x="413589" y="66440"/>
                </a:cubicBezTo>
                <a:cubicBezTo>
                  <a:pt x="413489" y="79177"/>
                  <a:pt x="468649" y="76843"/>
                  <a:pt x="405195" y="81024"/>
                </a:cubicBezTo>
                <a:cubicBezTo>
                  <a:pt x="341741" y="85205"/>
                  <a:pt x="96991" y="94700"/>
                  <a:pt x="32864" y="91524"/>
                </a:cubicBezTo>
                <a:cubicBezTo>
                  <a:pt x="-31262" y="88348"/>
                  <a:pt x="17745" y="70068"/>
                  <a:pt x="20436" y="61967"/>
                </a:cubicBezTo>
                <a:close/>
              </a:path>
            </a:pathLst>
          </a:custGeom>
          <a:solidFill>
            <a:schemeClr val="accent1"/>
          </a:solidFill>
          <a:ln>
            <a:noFill/>
          </a:ln>
          <a:effectLst>
            <a:outerShdw blurRad="114300" dist="133350" dir="5400000" algn="bl" rotWithShape="0">
              <a:schemeClr val="lt1">
                <a:alpha val="50000"/>
              </a:schemeClr>
            </a:outerShdw>
          </a:effectLst>
        </p:spPr>
      </p:sp>
      <p:grpSp>
        <p:nvGrpSpPr>
          <p:cNvPr id="1228" name="Google Shape;1228;p31"/>
          <p:cNvGrpSpPr/>
          <p:nvPr/>
        </p:nvGrpSpPr>
        <p:grpSpPr>
          <a:xfrm rot="10800000" flipH="1">
            <a:off x="111320" y="1856560"/>
            <a:ext cx="847948" cy="1894297"/>
            <a:chOff x="7531766" y="477870"/>
            <a:chExt cx="179460" cy="400918"/>
          </a:xfrm>
        </p:grpSpPr>
        <p:sp>
          <p:nvSpPr>
            <p:cNvPr id="1229" name="Google Shape;1229;p31"/>
            <p:cNvSpPr/>
            <p:nvPr/>
          </p:nvSpPr>
          <p:spPr>
            <a:xfrm>
              <a:off x="7661204" y="774673"/>
              <a:ext cx="21906" cy="21937"/>
            </a:xfrm>
            <a:custGeom>
              <a:avLst/>
              <a:gdLst/>
              <a:ahLst/>
              <a:cxnLst/>
              <a:rect l="l" t="t" r="r" b="b"/>
              <a:pathLst>
                <a:path w="702" h="703" extrusionOk="0">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1"/>
            <p:cNvSpPr/>
            <p:nvPr/>
          </p:nvSpPr>
          <p:spPr>
            <a:xfrm>
              <a:off x="7658645" y="713730"/>
              <a:ext cx="16570" cy="16632"/>
            </a:xfrm>
            <a:custGeom>
              <a:avLst/>
              <a:gdLst/>
              <a:ahLst/>
              <a:cxnLst/>
              <a:rect l="l" t="t" r="r" b="b"/>
              <a:pathLst>
                <a:path w="531" h="533" extrusionOk="0">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1"/>
            <p:cNvSpPr/>
            <p:nvPr/>
          </p:nvSpPr>
          <p:spPr>
            <a:xfrm>
              <a:off x="7686386" y="742282"/>
              <a:ext cx="24839" cy="24902"/>
            </a:xfrm>
            <a:custGeom>
              <a:avLst/>
              <a:gdLst/>
              <a:ahLst/>
              <a:cxnLst/>
              <a:rect l="l" t="t" r="r" b="b"/>
              <a:pathLst>
                <a:path w="796" h="798" extrusionOk="0">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1"/>
            <p:cNvSpPr/>
            <p:nvPr/>
          </p:nvSpPr>
          <p:spPr>
            <a:xfrm>
              <a:off x="7658083" y="750364"/>
              <a:ext cx="10048" cy="10048"/>
            </a:xfrm>
            <a:custGeom>
              <a:avLst/>
              <a:gdLst/>
              <a:ahLst/>
              <a:cxnLst/>
              <a:rect l="l" t="t" r="r" b="b"/>
              <a:pathLst>
                <a:path w="322" h="322" extrusionOk="0">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1"/>
            <p:cNvSpPr/>
            <p:nvPr/>
          </p:nvSpPr>
          <p:spPr>
            <a:xfrm>
              <a:off x="7644634" y="679404"/>
              <a:ext cx="10110" cy="10110"/>
            </a:xfrm>
            <a:custGeom>
              <a:avLst/>
              <a:gdLst/>
              <a:ahLst/>
              <a:cxnLst/>
              <a:rect l="l" t="t" r="r" b="b"/>
              <a:pathLst>
                <a:path w="324" h="324" extrusionOk="0">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1"/>
            <p:cNvSpPr/>
            <p:nvPr/>
          </p:nvSpPr>
          <p:spPr>
            <a:xfrm>
              <a:off x="7629531" y="715664"/>
              <a:ext cx="6553" cy="6491"/>
            </a:xfrm>
            <a:custGeom>
              <a:avLst/>
              <a:gdLst/>
              <a:ahLst/>
              <a:cxnLst/>
              <a:rect l="l" t="t" r="r" b="b"/>
              <a:pathLst>
                <a:path w="210" h="208" extrusionOk="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1"/>
            <p:cNvSpPr/>
            <p:nvPr/>
          </p:nvSpPr>
          <p:spPr>
            <a:xfrm>
              <a:off x="7655337" y="768650"/>
              <a:ext cx="3027" cy="3027"/>
            </a:xfrm>
            <a:custGeom>
              <a:avLst/>
              <a:gdLst/>
              <a:ahLst/>
              <a:cxnLst/>
              <a:rect l="l" t="t" r="r" b="b"/>
              <a:pathLst>
                <a:path w="97" h="97" extrusionOk="0">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1"/>
            <p:cNvSpPr/>
            <p:nvPr/>
          </p:nvSpPr>
          <p:spPr>
            <a:xfrm>
              <a:off x="7607407" y="810122"/>
              <a:ext cx="4743" cy="4774"/>
            </a:xfrm>
            <a:custGeom>
              <a:avLst/>
              <a:gdLst/>
              <a:ahLst/>
              <a:cxnLst/>
              <a:rect l="l" t="t" r="r" b="b"/>
              <a:pathLst>
                <a:path w="152" h="153" extrusionOk="0">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1"/>
            <p:cNvSpPr/>
            <p:nvPr/>
          </p:nvSpPr>
          <p:spPr>
            <a:xfrm>
              <a:off x="7622447" y="774299"/>
              <a:ext cx="6553" cy="6522"/>
            </a:xfrm>
            <a:custGeom>
              <a:avLst/>
              <a:gdLst/>
              <a:ahLst/>
              <a:cxnLst/>
              <a:rect l="l" t="t" r="r" b="b"/>
              <a:pathLst>
                <a:path w="210" h="209" extrusionOk="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1"/>
            <p:cNvSpPr/>
            <p:nvPr/>
          </p:nvSpPr>
          <p:spPr>
            <a:xfrm>
              <a:off x="7629593" y="477870"/>
              <a:ext cx="30394" cy="30362"/>
            </a:xfrm>
            <a:custGeom>
              <a:avLst/>
              <a:gdLst/>
              <a:ahLst/>
              <a:cxnLst/>
              <a:rect l="l" t="t" r="r" b="b"/>
              <a:pathLst>
                <a:path w="974" h="973" extrusionOk="0">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1"/>
            <p:cNvSpPr/>
            <p:nvPr/>
          </p:nvSpPr>
          <p:spPr>
            <a:xfrm>
              <a:off x="7642169" y="567897"/>
              <a:ext cx="13761" cy="13793"/>
            </a:xfrm>
            <a:custGeom>
              <a:avLst/>
              <a:gdLst/>
              <a:ahLst/>
              <a:cxnLst/>
              <a:rect l="l" t="t" r="r" b="b"/>
              <a:pathLst>
                <a:path w="441" h="442" extrusionOk="0">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1"/>
            <p:cNvSpPr/>
            <p:nvPr/>
          </p:nvSpPr>
          <p:spPr>
            <a:xfrm>
              <a:off x="7629344" y="614486"/>
              <a:ext cx="12295" cy="12326"/>
            </a:xfrm>
            <a:custGeom>
              <a:avLst/>
              <a:gdLst/>
              <a:ahLst/>
              <a:cxnLst/>
              <a:rect l="l" t="t" r="r" b="b"/>
              <a:pathLst>
                <a:path w="394" h="395" extrusionOk="0">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1"/>
            <p:cNvSpPr/>
            <p:nvPr/>
          </p:nvSpPr>
          <p:spPr>
            <a:xfrm>
              <a:off x="7618235" y="532385"/>
              <a:ext cx="18785" cy="18879"/>
            </a:xfrm>
            <a:custGeom>
              <a:avLst/>
              <a:gdLst/>
              <a:ahLst/>
              <a:cxnLst/>
              <a:rect l="l" t="t" r="r" b="b"/>
              <a:pathLst>
                <a:path w="602" h="605" extrusionOk="0">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1"/>
            <p:cNvSpPr/>
            <p:nvPr/>
          </p:nvSpPr>
          <p:spPr>
            <a:xfrm>
              <a:off x="7591742" y="559702"/>
              <a:ext cx="3682" cy="3651"/>
            </a:xfrm>
            <a:custGeom>
              <a:avLst/>
              <a:gdLst/>
              <a:ahLst/>
              <a:cxnLst/>
              <a:rect l="l" t="t" r="r" b="b"/>
              <a:pathLst>
                <a:path w="118" h="117" extrusionOk="0">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1"/>
            <p:cNvSpPr/>
            <p:nvPr/>
          </p:nvSpPr>
          <p:spPr>
            <a:xfrm>
              <a:off x="7652248" y="53756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1"/>
            <p:cNvSpPr/>
            <p:nvPr/>
          </p:nvSpPr>
          <p:spPr>
            <a:xfrm>
              <a:off x="7633151" y="581408"/>
              <a:ext cx="5804" cy="5804"/>
            </a:xfrm>
            <a:custGeom>
              <a:avLst/>
              <a:gdLst/>
              <a:ahLst/>
              <a:cxnLst/>
              <a:rect l="l" t="t" r="r" b="b"/>
              <a:pathLst>
                <a:path w="186" h="186" extrusionOk="0">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1"/>
            <p:cNvSpPr/>
            <p:nvPr/>
          </p:nvSpPr>
          <p:spPr>
            <a:xfrm>
              <a:off x="7610059" y="594140"/>
              <a:ext cx="8020" cy="7988"/>
            </a:xfrm>
            <a:custGeom>
              <a:avLst/>
              <a:gdLst/>
              <a:ahLst/>
              <a:cxnLst/>
              <a:rect l="l" t="t" r="r" b="b"/>
              <a:pathLst>
                <a:path w="257" h="256" extrusionOk="0">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1"/>
            <p:cNvSpPr/>
            <p:nvPr/>
          </p:nvSpPr>
          <p:spPr>
            <a:xfrm>
              <a:off x="7663232" y="515035"/>
              <a:ext cx="7988" cy="7988"/>
            </a:xfrm>
            <a:custGeom>
              <a:avLst/>
              <a:gdLst/>
              <a:ahLst/>
              <a:cxnLst/>
              <a:rect l="l" t="t" r="r" b="b"/>
              <a:pathLst>
                <a:path w="256" h="256" extrusionOk="0">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1"/>
            <p:cNvSpPr/>
            <p:nvPr/>
          </p:nvSpPr>
          <p:spPr>
            <a:xfrm>
              <a:off x="7531766" y="558067"/>
              <a:ext cx="33951" cy="33920"/>
            </a:xfrm>
            <a:custGeom>
              <a:avLst/>
              <a:gdLst/>
              <a:ahLst/>
              <a:cxnLst/>
              <a:rect l="l" t="t" r="r" b="b"/>
              <a:pathLst>
                <a:path w="1088" h="1087" extrusionOk="0">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1"/>
            <p:cNvSpPr/>
            <p:nvPr/>
          </p:nvSpPr>
          <p:spPr>
            <a:xfrm>
              <a:off x="7625693" y="637121"/>
              <a:ext cx="13761" cy="13793"/>
            </a:xfrm>
            <a:custGeom>
              <a:avLst/>
              <a:gdLst/>
              <a:ahLst/>
              <a:cxnLst/>
              <a:rect l="l" t="t" r="r" b="b"/>
              <a:pathLst>
                <a:path w="441" h="442" extrusionOk="0">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1"/>
            <p:cNvSpPr/>
            <p:nvPr/>
          </p:nvSpPr>
          <p:spPr>
            <a:xfrm>
              <a:off x="7646194" y="860612"/>
              <a:ext cx="12295" cy="12357"/>
            </a:xfrm>
            <a:custGeom>
              <a:avLst/>
              <a:gdLst/>
              <a:ahLst/>
              <a:cxnLst/>
              <a:rect l="l" t="t" r="r" b="b"/>
              <a:pathLst>
                <a:path w="394" h="396" extrusionOk="0">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1"/>
            <p:cNvSpPr/>
            <p:nvPr/>
          </p:nvSpPr>
          <p:spPr>
            <a:xfrm>
              <a:off x="7577481" y="641603"/>
              <a:ext cx="18817" cy="18879"/>
            </a:xfrm>
            <a:custGeom>
              <a:avLst/>
              <a:gdLst/>
              <a:ahLst/>
              <a:cxnLst/>
              <a:rect l="l" t="t" r="r" b="b"/>
              <a:pathLst>
                <a:path w="603" h="605" extrusionOk="0">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1"/>
            <p:cNvSpPr/>
            <p:nvPr/>
          </p:nvSpPr>
          <p:spPr>
            <a:xfrm>
              <a:off x="7668163" y="845071"/>
              <a:ext cx="3620" cy="3713"/>
            </a:xfrm>
            <a:custGeom>
              <a:avLst/>
              <a:gdLst/>
              <a:ahLst/>
              <a:cxnLst/>
              <a:rect l="l" t="t" r="r" b="b"/>
              <a:pathLst>
                <a:path w="116" h="119" extrusionOk="0">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1"/>
            <p:cNvSpPr/>
            <p:nvPr/>
          </p:nvSpPr>
          <p:spPr>
            <a:xfrm>
              <a:off x="7626566" y="59914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1"/>
            <p:cNvSpPr/>
            <p:nvPr/>
          </p:nvSpPr>
          <p:spPr>
            <a:xfrm>
              <a:off x="7622807" y="872984"/>
              <a:ext cx="5835" cy="5804"/>
            </a:xfrm>
            <a:custGeom>
              <a:avLst/>
              <a:gdLst/>
              <a:ahLst/>
              <a:cxnLst/>
              <a:rect l="l" t="t" r="r" b="b"/>
              <a:pathLst>
                <a:path w="187" h="186" extrusionOk="0">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1"/>
            <p:cNvSpPr/>
            <p:nvPr/>
          </p:nvSpPr>
          <p:spPr>
            <a:xfrm>
              <a:off x="7628095" y="824757"/>
              <a:ext cx="7988" cy="7988"/>
            </a:xfrm>
            <a:custGeom>
              <a:avLst/>
              <a:gdLst/>
              <a:ahLst/>
              <a:cxnLst/>
              <a:rect l="l" t="t" r="r" b="b"/>
              <a:pathLst>
                <a:path w="256" h="256" extrusionOk="0">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1"/>
            <p:cNvSpPr/>
            <p:nvPr/>
          </p:nvSpPr>
          <p:spPr>
            <a:xfrm>
              <a:off x="7592959" y="635998"/>
              <a:ext cx="8020" cy="7988"/>
            </a:xfrm>
            <a:custGeom>
              <a:avLst/>
              <a:gdLst/>
              <a:ahLst/>
              <a:cxnLst/>
              <a:rect l="l" t="t" r="r" b="b"/>
              <a:pathLst>
                <a:path w="257" h="256" extrusionOk="0">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 name="Google Shape;1256;p31"/>
          <p:cNvGrpSpPr/>
          <p:nvPr/>
        </p:nvGrpSpPr>
        <p:grpSpPr>
          <a:xfrm rot="10800000">
            <a:off x="8210425" y="2201539"/>
            <a:ext cx="779359" cy="1741066"/>
            <a:chOff x="7531766" y="477870"/>
            <a:chExt cx="179460" cy="400918"/>
          </a:xfrm>
        </p:grpSpPr>
        <p:sp>
          <p:nvSpPr>
            <p:cNvPr id="1257" name="Google Shape;1257;p31"/>
            <p:cNvSpPr/>
            <p:nvPr/>
          </p:nvSpPr>
          <p:spPr>
            <a:xfrm>
              <a:off x="7661204" y="774673"/>
              <a:ext cx="21906" cy="21937"/>
            </a:xfrm>
            <a:custGeom>
              <a:avLst/>
              <a:gdLst/>
              <a:ahLst/>
              <a:cxnLst/>
              <a:rect l="l" t="t" r="r" b="b"/>
              <a:pathLst>
                <a:path w="702" h="703" extrusionOk="0">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1"/>
            <p:cNvSpPr/>
            <p:nvPr/>
          </p:nvSpPr>
          <p:spPr>
            <a:xfrm>
              <a:off x="7658645" y="713730"/>
              <a:ext cx="16570" cy="16632"/>
            </a:xfrm>
            <a:custGeom>
              <a:avLst/>
              <a:gdLst/>
              <a:ahLst/>
              <a:cxnLst/>
              <a:rect l="l" t="t" r="r" b="b"/>
              <a:pathLst>
                <a:path w="531" h="533" extrusionOk="0">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1"/>
            <p:cNvSpPr/>
            <p:nvPr/>
          </p:nvSpPr>
          <p:spPr>
            <a:xfrm>
              <a:off x="7686386" y="742282"/>
              <a:ext cx="24839" cy="24902"/>
            </a:xfrm>
            <a:custGeom>
              <a:avLst/>
              <a:gdLst/>
              <a:ahLst/>
              <a:cxnLst/>
              <a:rect l="l" t="t" r="r" b="b"/>
              <a:pathLst>
                <a:path w="796" h="798" extrusionOk="0">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1"/>
            <p:cNvSpPr/>
            <p:nvPr/>
          </p:nvSpPr>
          <p:spPr>
            <a:xfrm>
              <a:off x="7658083" y="750364"/>
              <a:ext cx="10048" cy="10048"/>
            </a:xfrm>
            <a:custGeom>
              <a:avLst/>
              <a:gdLst/>
              <a:ahLst/>
              <a:cxnLst/>
              <a:rect l="l" t="t" r="r" b="b"/>
              <a:pathLst>
                <a:path w="322" h="322" extrusionOk="0">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1"/>
            <p:cNvSpPr/>
            <p:nvPr/>
          </p:nvSpPr>
          <p:spPr>
            <a:xfrm>
              <a:off x="7644634" y="679404"/>
              <a:ext cx="10110" cy="10110"/>
            </a:xfrm>
            <a:custGeom>
              <a:avLst/>
              <a:gdLst/>
              <a:ahLst/>
              <a:cxnLst/>
              <a:rect l="l" t="t" r="r" b="b"/>
              <a:pathLst>
                <a:path w="324" h="324" extrusionOk="0">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1"/>
            <p:cNvSpPr/>
            <p:nvPr/>
          </p:nvSpPr>
          <p:spPr>
            <a:xfrm>
              <a:off x="7629531" y="715664"/>
              <a:ext cx="6553" cy="6491"/>
            </a:xfrm>
            <a:custGeom>
              <a:avLst/>
              <a:gdLst/>
              <a:ahLst/>
              <a:cxnLst/>
              <a:rect l="l" t="t" r="r" b="b"/>
              <a:pathLst>
                <a:path w="210" h="208" extrusionOk="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1"/>
            <p:cNvSpPr/>
            <p:nvPr/>
          </p:nvSpPr>
          <p:spPr>
            <a:xfrm>
              <a:off x="7655337" y="768650"/>
              <a:ext cx="3027" cy="3027"/>
            </a:xfrm>
            <a:custGeom>
              <a:avLst/>
              <a:gdLst/>
              <a:ahLst/>
              <a:cxnLst/>
              <a:rect l="l" t="t" r="r" b="b"/>
              <a:pathLst>
                <a:path w="97" h="97" extrusionOk="0">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1"/>
            <p:cNvSpPr/>
            <p:nvPr/>
          </p:nvSpPr>
          <p:spPr>
            <a:xfrm>
              <a:off x="7607407" y="810122"/>
              <a:ext cx="4743" cy="4774"/>
            </a:xfrm>
            <a:custGeom>
              <a:avLst/>
              <a:gdLst/>
              <a:ahLst/>
              <a:cxnLst/>
              <a:rect l="l" t="t" r="r" b="b"/>
              <a:pathLst>
                <a:path w="152" h="153" extrusionOk="0">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1"/>
            <p:cNvSpPr/>
            <p:nvPr/>
          </p:nvSpPr>
          <p:spPr>
            <a:xfrm>
              <a:off x="7622447" y="774299"/>
              <a:ext cx="6553" cy="6522"/>
            </a:xfrm>
            <a:custGeom>
              <a:avLst/>
              <a:gdLst/>
              <a:ahLst/>
              <a:cxnLst/>
              <a:rect l="l" t="t" r="r" b="b"/>
              <a:pathLst>
                <a:path w="210" h="209" extrusionOk="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1"/>
            <p:cNvSpPr/>
            <p:nvPr/>
          </p:nvSpPr>
          <p:spPr>
            <a:xfrm>
              <a:off x="7629593" y="477870"/>
              <a:ext cx="30394" cy="30362"/>
            </a:xfrm>
            <a:custGeom>
              <a:avLst/>
              <a:gdLst/>
              <a:ahLst/>
              <a:cxnLst/>
              <a:rect l="l" t="t" r="r" b="b"/>
              <a:pathLst>
                <a:path w="974" h="973" extrusionOk="0">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1"/>
            <p:cNvSpPr/>
            <p:nvPr/>
          </p:nvSpPr>
          <p:spPr>
            <a:xfrm>
              <a:off x="7642169" y="567897"/>
              <a:ext cx="13761" cy="13793"/>
            </a:xfrm>
            <a:custGeom>
              <a:avLst/>
              <a:gdLst/>
              <a:ahLst/>
              <a:cxnLst/>
              <a:rect l="l" t="t" r="r" b="b"/>
              <a:pathLst>
                <a:path w="441" h="442" extrusionOk="0">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1"/>
            <p:cNvSpPr/>
            <p:nvPr/>
          </p:nvSpPr>
          <p:spPr>
            <a:xfrm>
              <a:off x="7629344" y="614486"/>
              <a:ext cx="12295" cy="12326"/>
            </a:xfrm>
            <a:custGeom>
              <a:avLst/>
              <a:gdLst/>
              <a:ahLst/>
              <a:cxnLst/>
              <a:rect l="l" t="t" r="r" b="b"/>
              <a:pathLst>
                <a:path w="394" h="395" extrusionOk="0">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1"/>
            <p:cNvSpPr/>
            <p:nvPr/>
          </p:nvSpPr>
          <p:spPr>
            <a:xfrm>
              <a:off x="7618235" y="532385"/>
              <a:ext cx="18785" cy="18879"/>
            </a:xfrm>
            <a:custGeom>
              <a:avLst/>
              <a:gdLst/>
              <a:ahLst/>
              <a:cxnLst/>
              <a:rect l="l" t="t" r="r" b="b"/>
              <a:pathLst>
                <a:path w="602" h="605" extrusionOk="0">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p:cNvSpPr/>
            <p:nvPr/>
          </p:nvSpPr>
          <p:spPr>
            <a:xfrm>
              <a:off x="7591742" y="559702"/>
              <a:ext cx="3682" cy="3651"/>
            </a:xfrm>
            <a:custGeom>
              <a:avLst/>
              <a:gdLst/>
              <a:ahLst/>
              <a:cxnLst/>
              <a:rect l="l" t="t" r="r" b="b"/>
              <a:pathLst>
                <a:path w="118" h="117" extrusionOk="0">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p:cNvSpPr/>
            <p:nvPr/>
          </p:nvSpPr>
          <p:spPr>
            <a:xfrm>
              <a:off x="7652248" y="53756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1"/>
            <p:cNvSpPr/>
            <p:nvPr/>
          </p:nvSpPr>
          <p:spPr>
            <a:xfrm>
              <a:off x="7633151" y="581408"/>
              <a:ext cx="5804" cy="5804"/>
            </a:xfrm>
            <a:custGeom>
              <a:avLst/>
              <a:gdLst/>
              <a:ahLst/>
              <a:cxnLst/>
              <a:rect l="l" t="t" r="r" b="b"/>
              <a:pathLst>
                <a:path w="186" h="186" extrusionOk="0">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1"/>
            <p:cNvSpPr/>
            <p:nvPr/>
          </p:nvSpPr>
          <p:spPr>
            <a:xfrm>
              <a:off x="7610059" y="594140"/>
              <a:ext cx="8020" cy="7988"/>
            </a:xfrm>
            <a:custGeom>
              <a:avLst/>
              <a:gdLst/>
              <a:ahLst/>
              <a:cxnLst/>
              <a:rect l="l" t="t" r="r" b="b"/>
              <a:pathLst>
                <a:path w="257" h="256" extrusionOk="0">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p:cNvSpPr/>
            <p:nvPr/>
          </p:nvSpPr>
          <p:spPr>
            <a:xfrm>
              <a:off x="7663232" y="515035"/>
              <a:ext cx="7988" cy="7988"/>
            </a:xfrm>
            <a:custGeom>
              <a:avLst/>
              <a:gdLst/>
              <a:ahLst/>
              <a:cxnLst/>
              <a:rect l="l" t="t" r="r" b="b"/>
              <a:pathLst>
                <a:path w="256" h="256" extrusionOk="0">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p:cNvSpPr/>
            <p:nvPr/>
          </p:nvSpPr>
          <p:spPr>
            <a:xfrm>
              <a:off x="7531766" y="558067"/>
              <a:ext cx="33951" cy="33920"/>
            </a:xfrm>
            <a:custGeom>
              <a:avLst/>
              <a:gdLst/>
              <a:ahLst/>
              <a:cxnLst/>
              <a:rect l="l" t="t" r="r" b="b"/>
              <a:pathLst>
                <a:path w="1088" h="1087" extrusionOk="0">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p:cNvSpPr/>
            <p:nvPr/>
          </p:nvSpPr>
          <p:spPr>
            <a:xfrm>
              <a:off x="7625693" y="637121"/>
              <a:ext cx="13761" cy="13793"/>
            </a:xfrm>
            <a:custGeom>
              <a:avLst/>
              <a:gdLst/>
              <a:ahLst/>
              <a:cxnLst/>
              <a:rect l="l" t="t" r="r" b="b"/>
              <a:pathLst>
                <a:path w="441" h="442" extrusionOk="0">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p:cNvSpPr/>
            <p:nvPr/>
          </p:nvSpPr>
          <p:spPr>
            <a:xfrm>
              <a:off x="7646194" y="860612"/>
              <a:ext cx="12295" cy="12357"/>
            </a:xfrm>
            <a:custGeom>
              <a:avLst/>
              <a:gdLst/>
              <a:ahLst/>
              <a:cxnLst/>
              <a:rect l="l" t="t" r="r" b="b"/>
              <a:pathLst>
                <a:path w="394" h="396" extrusionOk="0">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p:cNvSpPr/>
            <p:nvPr/>
          </p:nvSpPr>
          <p:spPr>
            <a:xfrm>
              <a:off x="7577481" y="641603"/>
              <a:ext cx="18817" cy="18879"/>
            </a:xfrm>
            <a:custGeom>
              <a:avLst/>
              <a:gdLst/>
              <a:ahLst/>
              <a:cxnLst/>
              <a:rect l="l" t="t" r="r" b="b"/>
              <a:pathLst>
                <a:path w="603" h="605" extrusionOk="0">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p:cNvSpPr/>
            <p:nvPr/>
          </p:nvSpPr>
          <p:spPr>
            <a:xfrm>
              <a:off x="7668163" y="845071"/>
              <a:ext cx="3620" cy="3713"/>
            </a:xfrm>
            <a:custGeom>
              <a:avLst/>
              <a:gdLst/>
              <a:ahLst/>
              <a:cxnLst/>
              <a:rect l="l" t="t" r="r" b="b"/>
              <a:pathLst>
                <a:path w="116" h="119" extrusionOk="0">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p:cNvSpPr/>
            <p:nvPr/>
          </p:nvSpPr>
          <p:spPr>
            <a:xfrm>
              <a:off x="7626566" y="59914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p:cNvSpPr/>
            <p:nvPr/>
          </p:nvSpPr>
          <p:spPr>
            <a:xfrm>
              <a:off x="7622807" y="872984"/>
              <a:ext cx="5835" cy="5804"/>
            </a:xfrm>
            <a:custGeom>
              <a:avLst/>
              <a:gdLst/>
              <a:ahLst/>
              <a:cxnLst/>
              <a:rect l="l" t="t" r="r" b="b"/>
              <a:pathLst>
                <a:path w="187" h="186" extrusionOk="0">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p:cNvSpPr/>
            <p:nvPr/>
          </p:nvSpPr>
          <p:spPr>
            <a:xfrm>
              <a:off x="7628095" y="824757"/>
              <a:ext cx="7988" cy="7988"/>
            </a:xfrm>
            <a:custGeom>
              <a:avLst/>
              <a:gdLst/>
              <a:ahLst/>
              <a:cxnLst/>
              <a:rect l="l" t="t" r="r" b="b"/>
              <a:pathLst>
                <a:path w="256" h="256" extrusionOk="0">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1"/>
            <p:cNvSpPr/>
            <p:nvPr/>
          </p:nvSpPr>
          <p:spPr>
            <a:xfrm>
              <a:off x="7592959" y="635998"/>
              <a:ext cx="8020" cy="7988"/>
            </a:xfrm>
            <a:custGeom>
              <a:avLst/>
              <a:gdLst/>
              <a:ahLst/>
              <a:cxnLst/>
              <a:rect l="l" t="t" r="r" b="b"/>
              <a:pathLst>
                <a:path w="257" h="256" extrusionOk="0">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284"/>
        <p:cNvGrpSpPr/>
        <p:nvPr/>
      </p:nvGrpSpPr>
      <p:grpSpPr>
        <a:xfrm>
          <a:off x="0" y="0"/>
          <a:ext cx="0" cy="0"/>
          <a:chOff x="0" y="0"/>
          <a:chExt cx="0" cy="0"/>
        </a:xfrm>
      </p:grpSpPr>
      <p:grpSp>
        <p:nvGrpSpPr>
          <p:cNvPr id="1285" name="Google Shape;1285;p32"/>
          <p:cNvGrpSpPr/>
          <p:nvPr/>
        </p:nvGrpSpPr>
        <p:grpSpPr>
          <a:xfrm rot="480718">
            <a:off x="236988" y="3696509"/>
            <a:ext cx="952191" cy="1006453"/>
            <a:chOff x="287700" y="3530125"/>
            <a:chExt cx="114450" cy="120975"/>
          </a:xfrm>
        </p:grpSpPr>
        <p:sp>
          <p:nvSpPr>
            <p:cNvPr id="1286" name="Google Shape;1286;p32"/>
            <p:cNvSpPr/>
            <p:nvPr/>
          </p:nvSpPr>
          <p:spPr>
            <a:xfrm>
              <a:off x="353400" y="3530125"/>
              <a:ext cx="48750" cy="106225"/>
            </a:xfrm>
            <a:custGeom>
              <a:avLst/>
              <a:gdLst/>
              <a:ahLst/>
              <a:cxnLst/>
              <a:rect l="l" t="t" r="r" b="b"/>
              <a:pathLst>
                <a:path w="1950" h="4249" extrusionOk="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2"/>
            <p:cNvSpPr/>
            <p:nvPr/>
          </p:nvSpPr>
          <p:spPr>
            <a:xfrm>
              <a:off x="335700" y="3537325"/>
              <a:ext cx="42375" cy="106875"/>
            </a:xfrm>
            <a:custGeom>
              <a:avLst/>
              <a:gdLst/>
              <a:ahLst/>
              <a:cxnLst/>
              <a:rect l="l" t="t" r="r" b="b"/>
              <a:pathLst>
                <a:path w="1695" h="4275" extrusionOk="0">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2"/>
            <p:cNvSpPr/>
            <p:nvPr/>
          </p:nvSpPr>
          <p:spPr>
            <a:xfrm>
              <a:off x="287700" y="3549425"/>
              <a:ext cx="69700" cy="101675"/>
            </a:xfrm>
            <a:custGeom>
              <a:avLst/>
              <a:gdLst/>
              <a:ahLst/>
              <a:cxnLst/>
              <a:rect l="l" t="t" r="r" b="b"/>
              <a:pathLst>
                <a:path w="2788" h="4067" extrusionOk="0">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 name="Google Shape;1289;p32"/>
          <p:cNvSpPr/>
          <p:nvPr/>
        </p:nvSpPr>
        <p:spPr>
          <a:xfrm>
            <a:off x="50" y="3952875"/>
            <a:ext cx="9143926" cy="1190617"/>
          </a:xfrm>
          <a:custGeom>
            <a:avLst/>
            <a:gdLst/>
            <a:ahLst/>
            <a:cxnLst/>
            <a:rect l="l" t="t" r="r" b="b"/>
            <a:pathLst>
              <a:path w="47338" h="7083" extrusionOk="0">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 name="Google Shape;1290;p32"/>
          <p:cNvGrpSpPr/>
          <p:nvPr/>
        </p:nvGrpSpPr>
        <p:grpSpPr>
          <a:xfrm rot="-1263764">
            <a:off x="4681770" y="3854146"/>
            <a:ext cx="1450948" cy="1246889"/>
            <a:chOff x="935150" y="3506300"/>
            <a:chExt cx="174400" cy="149875"/>
          </a:xfrm>
        </p:grpSpPr>
        <p:sp>
          <p:nvSpPr>
            <p:cNvPr id="1291" name="Google Shape;1291;p32"/>
            <p:cNvSpPr/>
            <p:nvPr/>
          </p:nvSpPr>
          <p:spPr>
            <a:xfrm>
              <a:off x="935150" y="3518000"/>
              <a:ext cx="26825" cy="112200"/>
            </a:xfrm>
            <a:custGeom>
              <a:avLst/>
              <a:gdLst/>
              <a:ahLst/>
              <a:cxnLst/>
              <a:rect l="l" t="t" r="r" b="b"/>
              <a:pathLst>
                <a:path w="1073" h="4488" extrusionOk="0">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2"/>
            <p:cNvSpPr/>
            <p:nvPr/>
          </p:nvSpPr>
          <p:spPr>
            <a:xfrm>
              <a:off x="996275" y="3524150"/>
              <a:ext cx="51350" cy="132025"/>
            </a:xfrm>
            <a:custGeom>
              <a:avLst/>
              <a:gdLst/>
              <a:ahLst/>
              <a:cxnLst/>
              <a:rect l="l" t="t" r="r" b="b"/>
              <a:pathLst>
                <a:path w="2054" h="5281" extrusionOk="0">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2"/>
            <p:cNvSpPr/>
            <p:nvPr/>
          </p:nvSpPr>
          <p:spPr>
            <a:xfrm>
              <a:off x="963800" y="3506300"/>
              <a:ext cx="52000" cy="142200"/>
            </a:xfrm>
            <a:custGeom>
              <a:avLst/>
              <a:gdLst/>
              <a:ahLst/>
              <a:cxnLst/>
              <a:rect l="l" t="t" r="r" b="b"/>
              <a:pathLst>
                <a:path w="2080" h="5688" extrusionOk="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2"/>
            <p:cNvSpPr/>
            <p:nvPr/>
          </p:nvSpPr>
          <p:spPr>
            <a:xfrm>
              <a:off x="1034275" y="3538575"/>
              <a:ext cx="75275" cy="112400"/>
            </a:xfrm>
            <a:custGeom>
              <a:avLst/>
              <a:gdLst/>
              <a:ahLst/>
              <a:cxnLst/>
              <a:rect l="l" t="t" r="r" b="b"/>
              <a:pathLst>
                <a:path w="3011" h="4496" extrusionOk="0">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 name="Google Shape;1295;p32"/>
          <p:cNvSpPr/>
          <p:nvPr/>
        </p:nvSpPr>
        <p:spPr>
          <a:xfrm>
            <a:off x="-28475" y="4124326"/>
            <a:ext cx="9172523" cy="1019177"/>
          </a:xfrm>
          <a:custGeom>
            <a:avLst/>
            <a:gdLst/>
            <a:ahLst/>
            <a:cxnLst/>
            <a:rect l="l" t="t" r="r" b="b"/>
            <a:pathLst>
              <a:path w="47339" h="7284" extrusionOk="0">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 name="Google Shape;1296;p32"/>
          <p:cNvGrpSpPr/>
          <p:nvPr/>
        </p:nvGrpSpPr>
        <p:grpSpPr>
          <a:xfrm>
            <a:off x="2307665" y="4054525"/>
            <a:ext cx="1135015" cy="987317"/>
            <a:chOff x="608900" y="3614050"/>
            <a:chExt cx="136425" cy="118675"/>
          </a:xfrm>
        </p:grpSpPr>
        <p:sp>
          <p:nvSpPr>
            <p:cNvPr id="1297" name="Google Shape;1297;p32"/>
            <p:cNvSpPr/>
            <p:nvPr/>
          </p:nvSpPr>
          <p:spPr>
            <a:xfrm>
              <a:off x="672650" y="3622225"/>
              <a:ext cx="72675" cy="110500"/>
            </a:xfrm>
            <a:custGeom>
              <a:avLst/>
              <a:gdLst/>
              <a:ahLst/>
              <a:cxnLst/>
              <a:rect l="l" t="t" r="r" b="b"/>
              <a:pathLst>
                <a:path w="2907" h="4420" extrusionOk="0">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2"/>
            <p:cNvSpPr/>
            <p:nvPr/>
          </p:nvSpPr>
          <p:spPr>
            <a:xfrm>
              <a:off x="635825" y="3614050"/>
              <a:ext cx="47100" cy="118675"/>
            </a:xfrm>
            <a:custGeom>
              <a:avLst/>
              <a:gdLst/>
              <a:ahLst/>
              <a:cxnLst/>
              <a:rect l="l" t="t" r="r" b="b"/>
              <a:pathLst>
                <a:path w="1884" h="4747" extrusionOk="0">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2"/>
            <p:cNvSpPr/>
            <p:nvPr/>
          </p:nvSpPr>
          <p:spPr>
            <a:xfrm>
              <a:off x="608900" y="3642125"/>
              <a:ext cx="44350" cy="90550"/>
            </a:xfrm>
            <a:custGeom>
              <a:avLst/>
              <a:gdLst/>
              <a:ahLst/>
              <a:cxnLst/>
              <a:rect l="l" t="t" r="r" b="b"/>
              <a:pathLst>
                <a:path w="1774" h="3622" extrusionOk="0">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2"/>
          <p:cNvGrpSpPr/>
          <p:nvPr/>
        </p:nvGrpSpPr>
        <p:grpSpPr>
          <a:xfrm>
            <a:off x="6862053" y="3864366"/>
            <a:ext cx="1371711" cy="1279123"/>
            <a:chOff x="1202700" y="3560500"/>
            <a:chExt cx="164875" cy="153750"/>
          </a:xfrm>
        </p:grpSpPr>
        <p:sp>
          <p:nvSpPr>
            <p:cNvPr id="1301" name="Google Shape;1301;p32"/>
            <p:cNvSpPr/>
            <p:nvPr/>
          </p:nvSpPr>
          <p:spPr>
            <a:xfrm>
              <a:off x="1255550" y="3560500"/>
              <a:ext cx="55375" cy="153600"/>
            </a:xfrm>
            <a:custGeom>
              <a:avLst/>
              <a:gdLst/>
              <a:ahLst/>
              <a:cxnLst/>
              <a:rect l="l" t="t" r="r" b="b"/>
              <a:pathLst>
                <a:path w="2215" h="6144" extrusionOk="0">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2"/>
            <p:cNvSpPr/>
            <p:nvPr/>
          </p:nvSpPr>
          <p:spPr>
            <a:xfrm>
              <a:off x="1202700" y="3566950"/>
              <a:ext cx="81375" cy="147300"/>
            </a:xfrm>
            <a:custGeom>
              <a:avLst/>
              <a:gdLst/>
              <a:ahLst/>
              <a:cxnLst/>
              <a:rect l="l" t="t" r="r" b="b"/>
              <a:pathLst>
                <a:path w="3255" h="5892" extrusionOk="0">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2"/>
            <p:cNvSpPr/>
            <p:nvPr/>
          </p:nvSpPr>
          <p:spPr>
            <a:xfrm>
              <a:off x="1305475" y="3569000"/>
              <a:ext cx="33700" cy="143525"/>
            </a:xfrm>
            <a:custGeom>
              <a:avLst/>
              <a:gdLst/>
              <a:ahLst/>
              <a:cxnLst/>
              <a:rect l="l" t="t" r="r" b="b"/>
              <a:pathLst>
                <a:path w="1348" h="5741" extrusionOk="0">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2"/>
            <p:cNvSpPr/>
            <p:nvPr/>
          </p:nvSpPr>
          <p:spPr>
            <a:xfrm>
              <a:off x="1332075" y="3592550"/>
              <a:ext cx="35500" cy="120450"/>
            </a:xfrm>
            <a:custGeom>
              <a:avLst/>
              <a:gdLst/>
              <a:ahLst/>
              <a:cxnLst/>
              <a:rect l="l" t="t" r="r" b="b"/>
              <a:pathLst>
                <a:path w="1420" h="4818" extrusionOk="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 name="Google Shape;1305;p32"/>
          <p:cNvSpPr/>
          <p:nvPr/>
        </p:nvSpPr>
        <p:spPr>
          <a:xfrm>
            <a:off x="-28450" y="4191225"/>
            <a:ext cx="9172555" cy="952279"/>
          </a:xfrm>
          <a:custGeom>
            <a:avLst/>
            <a:gdLst/>
            <a:ahLst/>
            <a:cxnLst/>
            <a:rect l="l" t="t" r="r" b="b"/>
            <a:pathLst>
              <a:path w="47341" h="7047" extrusionOk="0">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 name="Google Shape;1306;p32"/>
          <p:cNvGrpSpPr/>
          <p:nvPr/>
        </p:nvGrpSpPr>
        <p:grpSpPr>
          <a:xfrm>
            <a:off x="300793" y="558560"/>
            <a:ext cx="8813338" cy="3502864"/>
            <a:chOff x="300793" y="558560"/>
            <a:chExt cx="8813338" cy="3502864"/>
          </a:xfrm>
        </p:grpSpPr>
        <p:sp>
          <p:nvSpPr>
            <p:cNvPr id="1307" name="Google Shape;1307;p32"/>
            <p:cNvSpPr/>
            <p:nvPr/>
          </p:nvSpPr>
          <p:spPr>
            <a:xfrm>
              <a:off x="6862046" y="3786923"/>
              <a:ext cx="91538" cy="77455"/>
            </a:xfrm>
            <a:custGeom>
              <a:avLst/>
              <a:gdLst/>
              <a:ahLst/>
              <a:cxnLst/>
              <a:rect l="l" t="t" r="r" b="b"/>
              <a:pathLst>
                <a:path w="481" h="407" extrusionOk="0">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2"/>
            <p:cNvSpPr/>
            <p:nvPr/>
          </p:nvSpPr>
          <p:spPr>
            <a:xfrm>
              <a:off x="8402992" y="3702754"/>
              <a:ext cx="55570" cy="46816"/>
            </a:xfrm>
            <a:custGeom>
              <a:avLst/>
              <a:gdLst/>
              <a:ahLst/>
              <a:cxnLst/>
              <a:rect l="l" t="t" r="r" b="b"/>
              <a:pathLst>
                <a:path w="292" h="246" extrusionOk="0">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2"/>
            <p:cNvSpPr/>
            <p:nvPr/>
          </p:nvSpPr>
          <p:spPr>
            <a:xfrm>
              <a:off x="8788962" y="3116023"/>
              <a:ext cx="45293" cy="38252"/>
            </a:xfrm>
            <a:custGeom>
              <a:avLst/>
              <a:gdLst/>
              <a:ahLst/>
              <a:cxnLst/>
              <a:rect l="l" t="t" r="r" b="b"/>
              <a:pathLst>
                <a:path w="238" h="201" extrusionOk="0">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2"/>
            <p:cNvSpPr/>
            <p:nvPr/>
          </p:nvSpPr>
          <p:spPr>
            <a:xfrm rot="-3511181" flipH="1">
              <a:off x="8465116" y="2069606"/>
              <a:ext cx="72839" cy="61311"/>
            </a:xfrm>
            <a:custGeom>
              <a:avLst/>
              <a:gdLst/>
              <a:ahLst/>
              <a:cxnLst/>
              <a:rect l="l" t="t" r="r" b="b"/>
              <a:pathLst>
                <a:path w="297" h="250" extrusionOk="0">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 name="Google Shape;1311;p32"/>
            <p:cNvGrpSpPr/>
            <p:nvPr/>
          </p:nvGrpSpPr>
          <p:grpSpPr>
            <a:xfrm>
              <a:off x="300793" y="558560"/>
              <a:ext cx="8813338" cy="3502864"/>
              <a:chOff x="272218" y="539510"/>
              <a:chExt cx="8813338" cy="3502864"/>
            </a:xfrm>
          </p:grpSpPr>
          <p:sp>
            <p:nvSpPr>
              <p:cNvPr id="1312" name="Google Shape;1312;p32"/>
              <p:cNvSpPr/>
              <p:nvPr/>
            </p:nvSpPr>
            <p:spPr>
              <a:xfrm>
                <a:off x="272218" y="1538852"/>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2"/>
              <p:cNvSpPr/>
              <p:nvPr/>
            </p:nvSpPr>
            <p:spPr>
              <a:xfrm>
                <a:off x="1003938" y="974036"/>
                <a:ext cx="46245" cy="39203"/>
              </a:xfrm>
              <a:custGeom>
                <a:avLst/>
                <a:gdLst/>
                <a:ahLst/>
                <a:cxnLst/>
                <a:rect l="l" t="t" r="r" b="b"/>
                <a:pathLst>
                  <a:path w="243" h="206" extrusionOk="0">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2"/>
              <p:cNvSpPr/>
              <p:nvPr/>
            </p:nvSpPr>
            <p:spPr>
              <a:xfrm>
                <a:off x="299812" y="3577012"/>
                <a:ext cx="46054" cy="39013"/>
              </a:xfrm>
              <a:custGeom>
                <a:avLst/>
                <a:gdLst/>
                <a:ahLst/>
                <a:cxnLst/>
                <a:rect l="l" t="t" r="r" b="b"/>
                <a:pathLst>
                  <a:path w="242" h="205" extrusionOk="0">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2"/>
              <p:cNvSpPr/>
              <p:nvPr/>
            </p:nvSpPr>
            <p:spPr>
              <a:xfrm>
                <a:off x="5980391" y="539510"/>
                <a:ext cx="41677" cy="35207"/>
              </a:xfrm>
              <a:custGeom>
                <a:avLst/>
                <a:gdLst/>
                <a:ahLst/>
                <a:cxnLst/>
                <a:rect l="l" t="t" r="r" b="b"/>
                <a:pathLst>
                  <a:path w="219" h="185" extrusionOk="0">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2"/>
              <p:cNvSpPr/>
              <p:nvPr/>
            </p:nvSpPr>
            <p:spPr>
              <a:xfrm flipH="1">
                <a:off x="7742410" y="777940"/>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 name="Google Shape;1317;p32"/>
              <p:cNvGrpSpPr/>
              <p:nvPr/>
            </p:nvGrpSpPr>
            <p:grpSpPr>
              <a:xfrm rot="-3511162" flipH="1">
                <a:off x="8121677" y="1463302"/>
                <a:ext cx="1151083" cy="205868"/>
                <a:chOff x="-207450" y="2233412"/>
                <a:chExt cx="1151106" cy="205872"/>
              </a:xfrm>
            </p:grpSpPr>
            <p:sp>
              <p:nvSpPr>
                <p:cNvPr id="1318" name="Google Shape;1318;p32"/>
                <p:cNvSpPr/>
                <p:nvPr/>
              </p:nvSpPr>
              <p:spPr>
                <a:xfrm>
                  <a:off x="-207450" y="2233412"/>
                  <a:ext cx="59596" cy="50030"/>
                </a:xfrm>
                <a:custGeom>
                  <a:avLst/>
                  <a:gdLst/>
                  <a:ahLst/>
                  <a:cxnLst/>
                  <a:rect l="l" t="t" r="r" b="b"/>
                  <a:pathLst>
                    <a:path w="243" h="204" extrusionOk="0">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2"/>
                <p:cNvSpPr/>
                <p:nvPr/>
              </p:nvSpPr>
              <p:spPr>
                <a:xfrm>
                  <a:off x="888964" y="2382632"/>
                  <a:ext cx="54691" cy="56652"/>
                </a:xfrm>
                <a:custGeom>
                  <a:avLst/>
                  <a:gdLst/>
                  <a:ahLst/>
                  <a:cxnLst/>
                  <a:rect l="l" t="t" r="r" b="b"/>
                  <a:pathLst>
                    <a:path w="223" h="231" extrusionOk="0">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32"/>
              <p:cNvSpPr/>
              <p:nvPr/>
            </p:nvSpPr>
            <p:spPr>
              <a:xfrm>
                <a:off x="2957900" y="3900211"/>
                <a:ext cx="55760" cy="47006"/>
              </a:xfrm>
              <a:custGeom>
                <a:avLst/>
                <a:gdLst/>
                <a:ahLst/>
                <a:cxnLst/>
                <a:rect l="l" t="t" r="r" b="b"/>
                <a:pathLst>
                  <a:path w="293" h="247" extrusionOk="0">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2"/>
              <p:cNvSpPr/>
              <p:nvPr/>
            </p:nvSpPr>
            <p:spPr>
              <a:xfrm>
                <a:off x="1564396" y="3947221"/>
                <a:ext cx="112852" cy="95154"/>
              </a:xfrm>
              <a:custGeom>
                <a:avLst/>
                <a:gdLst/>
                <a:ahLst/>
                <a:cxnLst/>
                <a:rect l="l" t="t" r="r" b="b"/>
                <a:pathLst>
                  <a:path w="593" h="500" extrusionOk="0">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4"/>
        <p:cNvGrpSpPr/>
        <p:nvPr/>
      </p:nvGrpSpPr>
      <p:grpSpPr>
        <a:xfrm>
          <a:off x="0" y="0"/>
          <a:ext cx="0" cy="0"/>
          <a:chOff x="0" y="0"/>
          <a:chExt cx="0" cy="0"/>
        </a:xfrm>
      </p:grpSpPr>
      <p:grpSp>
        <p:nvGrpSpPr>
          <p:cNvPr id="265" name="Google Shape;265;p7"/>
          <p:cNvGrpSpPr/>
          <p:nvPr/>
        </p:nvGrpSpPr>
        <p:grpSpPr>
          <a:xfrm rot="480718">
            <a:off x="236988" y="3696509"/>
            <a:ext cx="952191" cy="1006453"/>
            <a:chOff x="287700" y="3530125"/>
            <a:chExt cx="114450" cy="120975"/>
          </a:xfrm>
        </p:grpSpPr>
        <p:sp>
          <p:nvSpPr>
            <p:cNvPr id="266" name="Google Shape;266;p7"/>
            <p:cNvSpPr/>
            <p:nvPr/>
          </p:nvSpPr>
          <p:spPr>
            <a:xfrm>
              <a:off x="353400" y="3530125"/>
              <a:ext cx="48750" cy="106225"/>
            </a:xfrm>
            <a:custGeom>
              <a:avLst/>
              <a:gdLst/>
              <a:ahLst/>
              <a:cxnLst/>
              <a:rect l="l" t="t" r="r" b="b"/>
              <a:pathLst>
                <a:path w="1950" h="4249" extrusionOk="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335700" y="3537325"/>
              <a:ext cx="42375" cy="106875"/>
            </a:xfrm>
            <a:custGeom>
              <a:avLst/>
              <a:gdLst/>
              <a:ahLst/>
              <a:cxnLst/>
              <a:rect l="l" t="t" r="r" b="b"/>
              <a:pathLst>
                <a:path w="1695" h="4275" extrusionOk="0">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287700" y="3549425"/>
              <a:ext cx="69700" cy="101675"/>
            </a:xfrm>
            <a:custGeom>
              <a:avLst/>
              <a:gdLst/>
              <a:ahLst/>
              <a:cxnLst/>
              <a:rect l="l" t="t" r="r" b="b"/>
              <a:pathLst>
                <a:path w="2788" h="4067" extrusionOk="0">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269;p7"/>
          <p:cNvSpPr/>
          <p:nvPr/>
        </p:nvSpPr>
        <p:spPr>
          <a:xfrm>
            <a:off x="50" y="3952875"/>
            <a:ext cx="9143926" cy="1190617"/>
          </a:xfrm>
          <a:custGeom>
            <a:avLst/>
            <a:gdLst/>
            <a:ahLst/>
            <a:cxnLst/>
            <a:rect l="l" t="t" r="r" b="b"/>
            <a:pathLst>
              <a:path w="47338" h="7083" extrusionOk="0">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7"/>
          <p:cNvGrpSpPr/>
          <p:nvPr/>
        </p:nvGrpSpPr>
        <p:grpSpPr>
          <a:xfrm rot="-1263764">
            <a:off x="4681770" y="3854146"/>
            <a:ext cx="1450948" cy="1246889"/>
            <a:chOff x="935150" y="3506300"/>
            <a:chExt cx="174400" cy="149875"/>
          </a:xfrm>
        </p:grpSpPr>
        <p:sp>
          <p:nvSpPr>
            <p:cNvPr id="271" name="Google Shape;271;p7"/>
            <p:cNvSpPr/>
            <p:nvPr/>
          </p:nvSpPr>
          <p:spPr>
            <a:xfrm>
              <a:off x="935150" y="3518000"/>
              <a:ext cx="26825" cy="112200"/>
            </a:xfrm>
            <a:custGeom>
              <a:avLst/>
              <a:gdLst/>
              <a:ahLst/>
              <a:cxnLst/>
              <a:rect l="l" t="t" r="r" b="b"/>
              <a:pathLst>
                <a:path w="1073" h="4488" extrusionOk="0">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996275" y="3524150"/>
              <a:ext cx="51350" cy="132025"/>
            </a:xfrm>
            <a:custGeom>
              <a:avLst/>
              <a:gdLst/>
              <a:ahLst/>
              <a:cxnLst/>
              <a:rect l="l" t="t" r="r" b="b"/>
              <a:pathLst>
                <a:path w="2054" h="5281" extrusionOk="0">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963800" y="3506300"/>
              <a:ext cx="52000" cy="142200"/>
            </a:xfrm>
            <a:custGeom>
              <a:avLst/>
              <a:gdLst/>
              <a:ahLst/>
              <a:cxnLst/>
              <a:rect l="l" t="t" r="r" b="b"/>
              <a:pathLst>
                <a:path w="2080" h="5688" extrusionOk="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1034275" y="3538575"/>
              <a:ext cx="75275" cy="112400"/>
            </a:xfrm>
            <a:custGeom>
              <a:avLst/>
              <a:gdLst/>
              <a:ahLst/>
              <a:cxnLst/>
              <a:rect l="l" t="t" r="r" b="b"/>
              <a:pathLst>
                <a:path w="3011" h="4496" extrusionOk="0">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7"/>
          <p:cNvSpPr/>
          <p:nvPr/>
        </p:nvSpPr>
        <p:spPr>
          <a:xfrm>
            <a:off x="-28475" y="4124326"/>
            <a:ext cx="9172523" cy="1019177"/>
          </a:xfrm>
          <a:custGeom>
            <a:avLst/>
            <a:gdLst/>
            <a:ahLst/>
            <a:cxnLst/>
            <a:rect l="l" t="t" r="r" b="b"/>
            <a:pathLst>
              <a:path w="47339" h="7284" extrusionOk="0">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 name="Google Shape;276;p7"/>
          <p:cNvGrpSpPr/>
          <p:nvPr/>
        </p:nvGrpSpPr>
        <p:grpSpPr>
          <a:xfrm>
            <a:off x="2307665" y="4054525"/>
            <a:ext cx="1135015" cy="987317"/>
            <a:chOff x="608900" y="3614050"/>
            <a:chExt cx="136425" cy="118675"/>
          </a:xfrm>
        </p:grpSpPr>
        <p:sp>
          <p:nvSpPr>
            <p:cNvPr id="277" name="Google Shape;277;p7"/>
            <p:cNvSpPr/>
            <p:nvPr/>
          </p:nvSpPr>
          <p:spPr>
            <a:xfrm>
              <a:off x="672650" y="3622225"/>
              <a:ext cx="72675" cy="110500"/>
            </a:xfrm>
            <a:custGeom>
              <a:avLst/>
              <a:gdLst/>
              <a:ahLst/>
              <a:cxnLst/>
              <a:rect l="l" t="t" r="r" b="b"/>
              <a:pathLst>
                <a:path w="2907" h="4420" extrusionOk="0">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635825" y="3614050"/>
              <a:ext cx="47100" cy="118675"/>
            </a:xfrm>
            <a:custGeom>
              <a:avLst/>
              <a:gdLst/>
              <a:ahLst/>
              <a:cxnLst/>
              <a:rect l="l" t="t" r="r" b="b"/>
              <a:pathLst>
                <a:path w="1884" h="4747" extrusionOk="0">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608900" y="3642125"/>
              <a:ext cx="44350" cy="90550"/>
            </a:xfrm>
            <a:custGeom>
              <a:avLst/>
              <a:gdLst/>
              <a:ahLst/>
              <a:cxnLst/>
              <a:rect l="l" t="t" r="r" b="b"/>
              <a:pathLst>
                <a:path w="1774" h="3622" extrusionOk="0">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7"/>
          <p:cNvGrpSpPr/>
          <p:nvPr/>
        </p:nvGrpSpPr>
        <p:grpSpPr>
          <a:xfrm>
            <a:off x="6862053" y="3864366"/>
            <a:ext cx="1371711" cy="1279123"/>
            <a:chOff x="1202700" y="3560500"/>
            <a:chExt cx="164875" cy="153750"/>
          </a:xfrm>
        </p:grpSpPr>
        <p:sp>
          <p:nvSpPr>
            <p:cNvPr id="281" name="Google Shape;281;p7"/>
            <p:cNvSpPr/>
            <p:nvPr/>
          </p:nvSpPr>
          <p:spPr>
            <a:xfrm>
              <a:off x="1255550" y="3560500"/>
              <a:ext cx="55375" cy="153600"/>
            </a:xfrm>
            <a:custGeom>
              <a:avLst/>
              <a:gdLst/>
              <a:ahLst/>
              <a:cxnLst/>
              <a:rect l="l" t="t" r="r" b="b"/>
              <a:pathLst>
                <a:path w="2215" h="6144" extrusionOk="0">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1202700" y="3566950"/>
              <a:ext cx="81375" cy="147300"/>
            </a:xfrm>
            <a:custGeom>
              <a:avLst/>
              <a:gdLst/>
              <a:ahLst/>
              <a:cxnLst/>
              <a:rect l="l" t="t" r="r" b="b"/>
              <a:pathLst>
                <a:path w="3255" h="5892" extrusionOk="0">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1305475" y="3569000"/>
              <a:ext cx="33700" cy="143525"/>
            </a:xfrm>
            <a:custGeom>
              <a:avLst/>
              <a:gdLst/>
              <a:ahLst/>
              <a:cxnLst/>
              <a:rect l="l" t="t" r="r" b="b"/>
              <a:pathLst>
                <a:path w="1348" h="5741" extrusionOk="0">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1332075" y="3592550"/>
              <a:ext cx="35500" cy="120450"/>
            </a:xfrm>
            <a:custGeom>
              <a:avLst/>
              <a:gdLst/>
              <a:ahLst/>
              <a:cxnLst/>
              <a:rect l="l" t="t" r="r" b="b"/>
              <a:pathLst>
                <a:path w="1420" h="4818" extrusionOk="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 name="Google Shape;285;p7"/>
          <p:cNvSpPr/>
          <p:nvPr/>
        </p:nvSpPr>
        <p:spPr>
          <a:xfrm>
            <a:off x="-28450" y="4191225"/>
            <a:ext cx="9172555" cy="952279"/>
          </a:xfrm>
          <a:custGeom>
            <a:avLst/>
            <a:gdLst/>
            <a:ahLst/>
            <a:cxnLst/>
            <a:rect l="l" t="t" r="r" b="b"/>
            <a:pathLst>
              <a:path w="47341" h="7047" extrusionOk="0">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7"/>
          <p:cNvGrpSpPr/>
          <p:nvPr/>
        </p:nvGrpSpPr>
        <p:grpSpPr>
          <a:xfrm>
            <a:off x="300793" y="558560"/>
            <a:ext cx="8813338" cy="3502864"/>
            <a:chOff x="300793" y="558560"/>
            <a:chExt cx="8813338" cy="3502864"/>
          </a:xfrm>
        </p:grpSpPr>
        <p:sp>
          <p:nvSpPr>
            <p:cNvPr id="287" name="Google Shape;287;p7"/>
            <p:cNvSpPr/>
            <p:nvPr/>
          </p:nvSpPr>
          <p:spPr>
            <a:xfrm>
              <a:off x="6862046" y="3786923"/>
              <a:ext cx="91538" cy="77455"/>
            </a:xfrm>
            <a:custGeom>
              <a:avLst/>
              <a:gdLst/>
              <a:ahLst/>
              <a:cxnLst/>
              <a:rect l="l" t="t" r="r" b="b"/>
              <a:pathLst>
                <a:path w="481" h="407" extrusionOk="0">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8402992" y="3702754"/>
              <a:ext cx="55570" cy="46816"/>
            </a:xfrm>
            <a:custGeom>
              <a:avLst/>
              <a:gdLst/>
              <a:ahLst/>
              <a:cxnLst/>
              <a:rect l="l" t="t" r="r" b="b"/>
              <a:pathLst>
                <a:path w="292" h="246" extrusionOk="0">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8788962" y="3116023"/>
              <a:ext cx="45293" cy="38252"/>
            </a:xfrm>
            <a:custGeom>
              <a:avLst/>
              <a:gdLst/>
              <a:ahLst/>
              <a:cxnLst/>
              <a:rect l="l" t="t" r="r" b="b"/>
              <a:pathLst>
                <a:path w="238" h="201" extrusionOk="0">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rot="-3511181" flipH="1">
              <a:off x="8465116" y="2069606"/>
              <a:ext cx="72839" cy="61311"/>
            </a:xfrm>
            <a:custGeom>
              <a:avLst/>
              <a:gdLst/>
              <a:ahLst/>
              <a:cxnLst/>
              <a:rect l="l" t="t" r="r" b="b"/>
              <a:pathLst>
                <a:path w="297" h="250" extrusionOk="0">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7"/>
            <p:cNvGrpSpPr/>
            <p:nvPr/>
          </p:nvGrpSpPr>
          <p:grpSpPr>
            <a:xfrm>
              <a:off x="300793" y="558560"/>
              <a:ext cx="8813338" cy="3502864"/>
              <a:chOff x="272218" y="539510"/>
              <a:chExt cx="8813338" cy="3502864"/>
            </a:xfrm>
          </p:grpSpPr>
          <p:sp>
            <p:nvSpPr>
              <p:cNvPr id="292" name="Google Shape;292;p7"/>
              <p:cNvSpPr/>
              <p:nvPr/>
            </p:nvSpPr>
            <p:spPr>
              <a:xfrm>
                <a:off x="272218" y="1538852"/>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7"/>
              <p:cNvSpPr/>
              <p:nvPr/>
            </p:nvSpPr>
            <p:spPr>
              <a:xfrm>
                <a:off x="1003938" y="974036"/>
                <a:ext cx="46245" cy="39203"/>
              </a:xfrm>
              <a:custGeom>
                <a:avLst/>
                <a:gdLst/>
                <a:ahLst/>
                <a:cxnLst/>
                <a:rect l="l" t="t" r="r" b="b"/>
                <a:pathLst>
                  <a:path w="243" h="206" extrusionOk="0">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7"/>
              <p:cNvSpPr/>
              <p:nvPr/>
            </p:nvSpPr>
            <p:spPr>
              <a:xfrm>
                <a:off x="299812" y="3577012"/>
                <a:ext cx="46054" cy="39013"/>
              </a:xfrm>
              <a:custGeom>
                <a:avLst/>
                <a:gdLst/>
                <a:ahLst/>
                <a:cxnLst/>
                <a:rect l="l" t="t" r="r" b="b"/>
                <a:pathLst>
                  <a:path w="242" h="205" extrusionOk="0">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7"/>
              <p:cNvSpPr/>
              <p:nvPr/>
            </p:nvSpPr>
            <p:spPr>
              <a:xfrm>
                <a:off x="5980391" y="539510"/>
                <a:ext cx="41677" cy="35207"/>
              </a:xfrm>
              <a:custGeom>
                <a:avLst/>
                <a:gdLst/>
                <a:ahLst/>
                <a:cxnLst/>
                <a:rect l="l" t="t" r="r" b="b"/>
                <a:pathLst>
                  <a:path w="219" h="185" extrusionOk="0">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flipH="1">
                <a:off x="7742410" y="777940"/>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 name="Google Shape;297;p7"/>
              <p:cNvGrpSpPr/>
              <p:nvPr/>
            </p:nvGrpSpPr>
            <p:grpSpPr>
              <a:xfrm rot="-3511162" flipH="1">
                <a:off x="8121677" y="1463302"/>
                <a:ext cx="1151083" cy="205868"/>
                <a:chOff x="-207450" y="2233412"/>
                <a:chExt cx="1151106" cy="205872"/>
              </a:xfrm>
            </p:grpSpPr>
            <p:sp>
              <p:nvSpPr>
                <p:cNvPr id="298" name="Google Shape;298;p7"/>
                <p:cNvSpPr/>
                <p:nvPr/>
              </p:nvSpPr>
              <p:spPr>
                <a:xfrm>
                  <a:off x="-207450" y="2233412"/>
                  <a:ext cx="59596" cy="50030"/>
                </a:xfrm>
                <a:custGeom>
                  <a:avLst/>
                  <a:gdLst/>
                  <a:ahLst/>
                  <a:cxnLst/>
                  <a:rect l="l" t="t" r="r" b="b"/>
                  <a:pathLst>
                    <a:path w="243" h="204" extrusionOk="0">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888964" y="2382632"/>
                  <a:ext cx="54691" cy="56652"/>
                </a:xfrm>
                <a:custGeom>
                  <a:avLst/>
                  <a:gdLst/>
                  <a:ahLst/>
                  <a:cxnLst/>
                  <a:rect l="l" t="t" r="r" b="b"/>
                  <a:pathLst>
                    <a:path w="223" h="231" extrusionOk="0">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7"/>
              <p:cNvSpPr/>
              <p:nvPr/>
            </p:nvSpPr>
            <p:spPr>
              <a:xfrm>
                <a:off x="2957900" y="3900211"/>
                <a:ext cx="55760" cy="47006"/>
              </a:xfrm>
              <a:custGeom>
                <a:avLst/>
                <a:gdLst/>
                <a:ahLst/>
                <a:cxnLst/>
                <a:rect l="l" t="t" r="r" b="b"/>
                <a:pathLst>
                  <a:path w="293" h="247" extrusionOk="0">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1564396" y="3947221"/>
                <a:ext cx="112852" cy="95154"/>
              </a:xfrm>
              <a:custGeom>
                <a:avLst/>
                <a:gdLst/>
                <a:ahLst/>
                <a:cxnLst/>
                <a:rect l="l" t="t" r="r" b="b"/>
                <a:pathLst>
                  <a:path w="593" h="500" extrusionOk="0">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2" name="Google Shape;302;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3" name="Google Shape;303;p7"/>
          <p:cNvSpPr txBox="1">
            <a:spLocks noGrp="1"/>
          </p:cNvSpPr>
          <p:nvPr>
            <p:ph type="body" idx="1"/>
          </p:nvPr>
        </p:nvSpPr>
        <p:spPr>
          <a:xfrm>
            <a:off x="720100" y="1440225"/>
            <a:ext cx="3852000" cy="19401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4"/>
        <p:cNvGrpSpPr/>
        <p:nvPr/>
      </p:nvGrpSpPr>
      <p:grpSpPr>
        <a:xfrm>
          <a:off x="0" y="0"/>
          <a:ext cx="0" cy="0"/>
          <a:chOff x="0" y="0"/>
          <a:chExt cx="0" cy="0"/>
        </a:xfrm>
      </p:grpSpPr>
      <p:grpSp>
        <p:nvGrpSpPr>
          <p:cNvPr id="305" name="Google Shape;305;p8"/>
          <p:cNvGrpSpPr/>
          <p:nvPr/>
        </p:nvGrpSpPr>
        <p:grpSpPr>
          <a:xfrm rot="480718">
            <a:off x="236988" y="3696509"/>
            <a:ext cx="952191" cy="1006453"/>
            <a:chOff x="287700" y="3530125"/>
            <a:chExt cx="114450" cy="120975"/>
          </a:xfrm>
        </p:grpSpPr>
        <p:sp>
          <p:nvSpPr>
            <p:cNvPr id="306" name="Google Shape;306;p8"/>
            <p:cNvSpPr/>
            <p:nvPr/>
          </p:nvSpPr>
          <p:spPr>
            <a:xfrm>
              <a:off x="353400" y="3530125"/>
              <a:ext cx="48750" cy="106225"/>
            </a:xfrm>
            <a:custGeom>
              <a:avLst/>
              <a:gdLst/>
              <a:ahLst/>
              <a:cxnLst/>
              <a:rect l="l" t="t" r="r" b="b"/>
              <a:pathLst>
                <a:path w="1950" h="4249" extrusionOk="0">
                  <a:moveTo>
                    <a:pt x="1129" y="0"/>
                  </a:moveTo>
                  <a:cubicBezTo>
                    <a:pt x="1102" y="0"/>
                    <a:pt x="1076" y="10"/>
                    <a:pt x="1057" y="33"/>
                  </a:cubicBezTo>
                  <a:cubicBezTo>
                    <a:pt x="949" y="152"/>
                    <a:pt x="873" y="302"/>
                    <a:pt x="813" y="447"/>
                  </a:cubicBezTo>
                  <a:cubicBezTo>
                    <a:pt x="748" y="614"/>
                    <a:pt x="700" y="790"/>
                    <a:pt x="674" y="969"/>
                  </a:cubicBezTo>
                  <a:cubicBezTo>
                    <a:pt x="650" y="1141"/>
                    <a:pt x="668" y="1316"/>
                    <a:pt x="726" y="1479"/>
                  </a:cubicBezTo>
                  <a:cubicBezTo>
                    <a:pt x="782" y="1647"/>
                    <a:pt x="899" y="1800"/>
                    <a:pt x="933" y="1972"/>
                  </a:cubicBezTo>
                  <a:cubicBezTo>
                    <a:pt x="969" y="2151"/>
                    <a:pt x="895" y="2340"/>
                    <a:pt x="841" y="2510"/>
                  </a:cubicBezTo>
                  <a:cubicBezTo>
                    <a:pt x="796" y="2651"/>
                    <a:pt x="784" y="2803"/>
                    <a:pt x="804" y="2948"/>
                  </a:cubicBezTo>
                  <a:cubicBezTo>
                    <a:pt x="682" y="2844"/>
                    <a:pt x="588" y="2741"/>
                    <a:pt x="531" y="2595"/>
                  </a:cubicBezTo>
                  <a:cubicBezTo>
                    <a:pt x="469" y="2438"/>
                    <a:pt x="536" y="2284"/>
                    <a:pt x="523" y="2125"/>
                  </a:cubicBezTo>
                  <a:cubicBezTo>
                    <a:pt x="509" y="1978"/>
                    <a:pt x="560" y="1830"/>
                    <a:pt x="554" y="1683"/>
                  </a:cubicBezTo>
                  <a:cubicBezTo>
                    <a:pt x="546" y="1525"/>
                    <a:pt x="481" y="1368"/>
                    <a:pt x="399" y="1230"/>
                  </a:cubicBezTo>
                  <a:cubicBezTo>
                    <a:pt x="345" y="1141"/>
                    <a:pt x="273" y="1045"/>
                    <a:pt x="156" y="1029"/>
                  </a:cubicBezTo>
                  <a:cubicBezTo>
                    <a:pt x="145" y="1024"/>
                    <a:pt x="134" y="1022"/>
                    <a:pt x="124" y="1022"/>
                  </a:cubicBezTo>
                  <a:cubicBezTo>
                    <a:pt x="56" y="1022"/>
                    <a:pt x="0" y="1111"/>
                    <a:pt x="64" y="1166"/>
                  </a:cubicBezTo>
                  <a:cubicBezTo>
                    <a:pt x="182" y="1266"/>
                    <a:pt x="214" y="1455"/>
                    <a:pt x="236" y="1591"/>
                  </a:cubicBezTo>
                  <a:cubicBezTo>
                    <a:pt x="259" y="1748"/>
                    <a:pt x="216" y="1892"/>
                    <a:pt x="202" y="2047"/>
                  </a:cubicBezTo>
                  <a:cubicBezTo>
                    <a:pt x="188" y="2205"/>
                    <a:pt x="168" y="2362"/>
                    <a:pt x="178" y="2518"/>
                  </a:cubicBezTo>
                  <a:cubicBezTo>
                    <a:pt x="188" y="2673"/>
                    <a:pt x="267" y="2818"/>
                    <a:pt x="357" y="2946"/>
                  </a:cubicBezTo>
                  <a:cubicBezTo>
                    <a:pt x="455" y="3080"/>
                    <a:pt x="604" y="3173"/>
                    <a:pt x="722" y="3291"/>
                  </a:cubicBezTo>
                  <a:cubicBezTo>
                    <a:pt x="841" y="3416"/>
                    <a:pt x="786" y="3588"/>
                    <a:pt x="809" y="3739"/>
                  </a:cubicBezTo>
                  <a:cubicBezTo>
                    <a:pt x="833" y="3895"/>
                    <a:pt x="917" y="4032"/>
                    <a:pt x="1041" y="4124"/>
                  </a:cubicBezTo>
                  <a:cubicBezTo>
                    <a:pt x="1135" y="4192"/>
                    <a:pt x="1277" y="4249"/>
                    <a:pt x="1408" y="4249"/>
                  </a:cubicBezTo>
                  <a:cubicBezTo>
                    <a:pt x="1446" y="4249"/>
                    <a:pt x="1482" y="4244"/>
                    <a:pt x="1517" y="4233"/>
                  </a:cubicBezTo>
                  <a:cubicBezTo>
                    <a:pt x="1561" y="4221"/>
                    <a:pt x="1571" y="4164"/>
                    <a:pt x="1535" y="4140"/>
                  </a:cubicBezTo>
                  <a:cubicBezTo>
                    <a:pt x="1387" y="4022"/>
                    <a:pt x="1210" y="3976"/>
                    <a:pt x="1160" y="3791"/>
                  </a:cubicBezTo>
                  <a:cubicBezTo>
                    <a:pt x="1144" y="3717"/>
                    <a:pt x="1136" y="3644"/>
                    <a:pt x="1136" y="3570"/>
                  </a:cubicBezTo>
                  <a:lnTo>
                    <a:pt x="1136" y="3570"/>
                  </a:lnTo>
                  <a:cubicBezTo>
                    <a:pt x="1194" y="3695"/>
                    <a:pt x="1218" y="3835"/>
                    <a:pt x="1348" y="3924"/>
                  </a:cubicBezTo>
                  <a:cubicBezTo>
                    <a:pt x="1350" y="3926"/>
                    <a:pt x="1354" y="3928"/>
                    <a:pt x="1356" y="3928"/>
                  </a:cubicBezTo>
                  <a:cubicBezTo>
                    <a:pt x="1367" y="3948"/>
                    <a:pt x="1377" y="3970"/>
                    <a:pt x="1387" y="3988"/>
                  </a:cubicBezTo>
                  <a:cubicBezTo>
                    <a:pt x="1400" y="4010"/>
                    <a:pt x="1423" y="4021"/>
                    <a:pt x="1445" y="4021"/>
                  </a:cubicBezTo>
                  <a:cubicBezTo>
                    <a:pt x="1471" y="4021"/>
                    <a:pt x="1495" y="4006"/>
                    <a:pt x="1503" y="3978"/>
                  </a:cubicBezTo>
                  <a:cubicBezTo>
                    <a:pt x="1579" y="3685"/>
                    <a:pt x="1441" y="3414"/>
                    <a:pt x="1469" y="3121"/>
                  </a:cubicBezTo>
                  <a:cubicBezTo>
                    <a:pt x="1483" y="2954"/>
                    <a:pt x="1571" y="2803"/>
                    <a:pt x="1650" y="2651"/>
                  </a:cubicBezTo>
                  <a:cubicBezTo>
                    <a:pt x="1712" y="2534"/>
                    <a:pt x="1808" y="2430"/>
                    <a:pt x="1854" y="2306"/>
                  </a:cubicBezTo>
                  <a:cubicBezTo>
                    <a:pt x="1949" y="2045"/>
                    <a:pt x="1888" y="1756"/>
                    <a:pt x="1722" y="1523"/>
                  </a:cubicBezTo>
                  <a:cubicBezTo>
                    <a:pt x="1573" y="1314"/>
                    <a:pt x="1473" y="1021"/>
                    <a:pt x="1543" y="772"/>
                  </a:cubicBezTo>
                  <a:cubicBezTo>
                    <a:pt x="1558" y="720"/>
                    <a:pt x="1498" y="670"/>
                    <a:pt x="1440" y="670"/>
                  </a:cubicBezTo>
                  <a:cubicBezTo>
                    <a:pt x="1421" y="670"/>
                    <a:pt x="1401" y="675"/>
                    <a:pt x="1385" y="688"/>
                  </a:cubicBezTo>
                  <a:cubicBezTo>
                    <a:pt x="1190" y="852"/>
                    <a:pt x="1258" y="1166"/>
                    <a:pt x="1320" y="1372"/>
                  </a:cubicBezTo>
                  <a:cubicBezTo>
                    <a:pt x="1365" y="1525"/>
                    <a:pt x="1487" y="1647"/>
                    <a:pt x="1537" y="1794"/>
                  </a:cubicBezTo>
                  <a:cubicBezTo>
                    <a:pt x="1595" y="1966"/>
                    <a:pt x="1619" y="2119"/>
                    <a:pt x="1521" y="2284"/>
                  </a:cubicBezTo>
                  <a:cubicBezTo>
                    <a:pt x="1383" y="2516"/>
                    <a:pt x="1216" y="2747"/>
                    <a:pt x="1166" y="3006"/>
                  </a:cubicBezTo>
                  <a:cubicBezTo>
                    <a:pt x="1112" y="2862"/>
                    <a:pt x="1134" y="2697"/>
                    <a:pt x="1170" y="2555"/>
                  </a:cubicBezTo>
                  <a:cubicBezTo>
                    <a:pt x="1216" y="2372"/>
                    <a:pt x="1262" y="2211"/>
                    <a:pt x="1260" y="2021"/>
                  </a:cubicBezTo>
                  <a:cubicBezTo>
                    <a:pt x="1260" y="1874"/>
                    <a:pt x="1190" y="1740"/>
                    <a:pt x="1118" y="1609"/>
                  </a:cubicBezTo>
                  <a:cubicBezTo>
                    <a:pt x="1031" y="1449"/>
                    <a:pt x="973" y="1282"/>
                    <a:pt x="967" y="1103"/>
                  </a:cubicBezTo>
                  <a:cubicBezTo>
                    <a:pt x="961" y="917"/>
                    <a:pt x="997" y="732"/>
                    <a:pt x="1071" y="561"/>
                  </a:cubicBezTo>
                  <a:cubicBezTo>
                    <a:pt x="1138" y="409"/>
                    <a:pt x="1222" y="162"/>
                    <a:pt x="1232" y="100"/>
                  </a:cubicBezTo>
                  <a:cubicBezTo>
                    <a:pt x="1243" y="43"/>
                    <a:pt x="1186" y="0"/>
                    <a:pt x="1129"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335700" y="3537325"/>
              <a:ext cx="42375" cy="106875"/>
            </a:xfrm>
            <a:custGeom>
              <a:avLst/>
              <a:gdLst/>
              <a:ahLst/>
              <a:cxnLst/>
              <a:rect l="l" t="t" r="r" b="b"/>
              <a:pathLst>
                <a:path w="1695" h="4275" extrusionOk="0">
                  <a:moveTo>
                    <a:pt x="214" y="0"/>
                  </a:moveTo>
                  <a:cubicBezTo>
                    <a:pt x="193" y="0"/>
                    <a:pt x="172" y="5"/>
                    <a:pt x="152" y="16"/>
                  </a:cubicBezTo>
                  <a:cubicBezTo>
                    <a:pt x="23" y="65"/>
                    <a:pt x="27" y="229"/>
                    <a:pt x="19" y="334"/>
                  </a:cubicBezTo>
                  <a:cubicBezTo>
                    <a:pt x="1" y="540"/>
                    <a:pt x="17" y="745"/>
                    <a:pt x="69" y="946"/>
                  </a:cubicBezTo>
                  <a:cubicBezTo>
                    <a:pt x="164" y="1353"/>
                    <a:pt x="517" y="1747"/>
                    <a:pt x="402" y="2176"/>
                  </a:cubicBezTo>
                  <a:cubicBezTo>
                    <a:pt x="348" y="2369"/>
                    <a:pt x="330" y="2528"/>
                    <a:pt x="406" y="2720"/>
                  </a:cubicBezTo>
                  <a:cubicBezTo>
                    <a:pt x="485" y="2907"/>
                    <a:pt x="585" y="3084"/>
                    <a:pt x="708" y="3246"/>
                  </a:cubicBezTo>
                  <a:cubicBezTo>
                    <a:pt x="904" y="3521"/>
                    <a:pt x="1280" y="3864"/>
                    <a:pt x="1199" y="4210"/>
                  </a:cubicBezTo>
                  <a:cubicBezTo>
                    <a:pt x="1192" y="4245"/>
                    <a:pt x="1223" y="4275"/>
                    <a:pt x="1260" y="4275"/>
                  </a:cubicBezTo>
                  <a:cubicBezTo>
                    <a:pt x="1266" y="4275"/>
                    <a:pt x="1272" y="4274"/>
                    <a:pt x="1278" y="4272"/>
                  </a:cubicBezTo>
                  <a:cubicBezTo>
                    <a:pt x="1695" y="4153"/>
                    <a:pt x="1418" y="3625"/>
                    <a:pt x="1266" y="3421"/>
                  </a:cubicBezTo>
                  <a:cubicBezTo>
                    <a:pt x="1135" y="3248"/>
                    <a:pt x="989" y="3082"/>
                    <a:pt x="876" y="2901"/>
                  </a:cubicBezTo>
                  <a:cubicBezTo>
                    <a:pt x="784" y="2754"/>
                    <a:pt x="667" y="2560"/>
                    <a:pt x="708" y="2389"/>
                  </a:cubicBezTo>
                  <a:cubicBezTo>
                    <a:pt x="754" y="2200"/>
                    <a:pt x="820" y="2024"/>
                    <a:pt x="772" y="1829"/>
                  </a:cubicBezTo>
                  <a:cubicBezTo>
                    <a:pt x="718" y="1608"/>
                    <a:pt x="637" y="1395"/>
                    <a:pt x="525" y="1197"/>
                  </a:cubicBezTo>
                  <a:cubicBezTo>
                    <a:pt x="421" y="1012"/>
                    <a:pt x="346" y="787"/>
                    <a:pt x="334" y="581"/>
                  </a:cubicBezTo>
                  <a:cubicBezTo>
                    <a:pt x="328" y="484"/>
                    <a:pt x="328" y="386"/>
                    <a:pt x="326" y="289"/>
                  </a:cubicBezTo>
                  <a:cubicBezTo>
                    <a:pt x="326" y="261"/>
                    <a:pt x="324" y="233"/>
                    <a:pt x="322" y="205"/>
                  </a:cubicBezTo>
                  <a:cubicBezTo>
                    <a:pt x="320" y="185"/>
                    <a:pt x="329" y="164"/>
                    <a:pt x="324" y="164"/>
                  </a:cubicBezTo>
                  <a:cubicBezTo>
                    <a:pt x="322" y="164"/>
                    <a:pt x="318" y="167"/>
                    <a:pt x="310" y="177"/>
                  </a:cubicBezTo>
                  <a:cubicBezTo>
                    <a:pt x="346" y="135"/>
                    <a:pt x="356" y="63"/>
                    <a:pt x="298" y="27"/>
                  </a:cubicBezTo>
                  <a:lnTo>
                    <a:pt x="286" y="22"/>
                  </a:lnTo>
                  <a:cubicBezTo>
                    <a:pt x="264" y="7"/>
                    <a:pt x="239" y="0"/>
                    <a:pt x="214"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287700" y="3549425"/>
              <a:ext cx="69700" cy="101675"/>
            </a:xfrm>
            <a:custGeom>
              <a:avLst/>
              <a:gdLst/>
              <a:ahLst/>
              <a:cxnLst/>
              <a:rect l="l" t="t" r="r" b="b"/>
              <a:pathLst>
                <a:path w="2788" h="4067" extrusionOk="0">
                  <a:moveTo>
                    <a:pt x="742" y="1"/>
                  </a:moveTo>
                  <a:cubicBezTo>
                    <a:pt x="720" y="1"/>
                    <a:pt x="698" y="9"/>
                    <a:pt x="681" y="28"/>
                  </a:cubicBezTo>
                  <a:cubicBezTo>
                    <a:pt x="582" y="143"/>
                    <a:pt x="474" y="265"/>
                    <a:pt x="510" y="422"/>
                  </a:cubicBezTo>
                  <a:cubicBezTo>
                    <a:pt x="548" y="590"/>
                    <a:pt x="634" y="821"/>
                    <a:pt x="777" y="944"/>
                  </a:cubicBezTo>
                  <a:cubicBezTo>
                    <a:pt x="1106" y="1229"/>
                    <a:pt x="1564" y="1445"/>
                    <a:pt x="1714" y="1849"/>
                  </a:cubicBezTo>
                  <a:cubicBezTo>
                    <a:pt x="1795" y="2068"/>
                    <a:pt x="1730" y="2298"/>
                    <a:pt x="1688" y="2517"/>
                  </a:cubicBezTo>
                  <a:cubicBezTo>
                    <a:pt x="1670" y="2616"/>
                    <a:pt x="1670" y="2720"/>
                    <a:pt x="1688" y="2822"/>
                  </a:cubicBezTo>
                  <a:cubicBezTo>
                    <a:pt x="1506" y="2748"/>
                    <a:pt x="1341" y="2668"/>
                    <a:pt x="1241" y="2509"/>
                  </a:cubicBezTo>
                  <a:cubicBezTo>
                    <a:pt x="1158" y="2377"/>
                    <a:pt x="1166" y="2192"/>
                    <a:pt x="1134" y="2044"/>
                  </a:cubicBezTo>
                  <a:cubicBezTo>
                    <a:pt x="1102" y="1899"/>
                    <a:pt x="1100" y="1765"/>
                    <a:pt x="1002" y="1638"/>
                  </a:cubicBezTo>
                  <a:cubicBezTo>
                    <a:pt x="899" y="1504"/>
                    <a:pt x="775" y="1431"/>
                    <a:pt x="620" y="1347"/>
                  </a:cubicBezTo>
                  <a:cubicBezTo>
                    <a:pt x="492" y="1281"/>
                    <a:pt x="345" y="1221"/>
                    <a:pt x="243" y="1126"/>
                  </a:cubicBezTo>
                  <a:cubicBezTo>
                    <a:pt x="221" y="1105"/>
                    <a:pt x="194" y="1096"/>
                    <a:pt x="168" y="1096"/>
                  </a:cubicBezTo>
                  <a:cubicBezTo>
                    <a:pt x="84" y="1096"/>
                    <a:pt x="0" y="1186"/>
                    <a:pt x="60" y="1259"/>
                  </a:cubicBezTo>
                  <a:cubicBezTo>
                    <a:pt x="145" y="1363"/>
                    <a:pt x="247" y="1451"/>
                    <a:pt x="361" y="1520"/>
                  </a:cubicBezTo>
                  <a:cubicBezTo>
                    <a:pt x="488" y="1600"/>
                    <a:pt x="640" y="1672"/>
                    <a:pt x="715" y="1797"/>
                  </a:cubicBezTo>
                  <a:cubicBezTo>
                    <a:pt x="787" y="1911"/>
                    <a:pt x="783" y="2050"/>
                    <a:pt x="803" y="2178"/>
                  </a:cubicBezTo>
                  <a:cubicBezTo>
                    <a:pt x="823" y="2312"/>
                    <a:pt x="823" y="2473"/>
                    <a:pt x="887" y="2597"/>
                  </a:cubicBezTo>
                  <a:cubicBezTo>
                    <a:pt x="970" y="2752"/>
                    <a:pt x="1092" y="2883"/>
                    <a:pt x="1241" y="2979"/>
                  </a:cubicBezTo>
                  <a:cubicBezTo>
                    <a:pt x="1377" y="3071"/>
                    <a:pt x="1548" y="3115"/>
                    <a:pt x="1694" y="3192"/>
                  </a:cubicBezTo>
                  <a:cubicBezTo>
                    <a:pt x="1933" y="3322"/>
                    <a:pt x="2240" y="3575"/>
                    <a:pt x="2296" y="3828"/>
                  </a:cubicBezTo>
                  <a:cubicBezTo>
                    <a:pt x="2304" y="3865"/>
                    <a:pt x="2336" y="3880"/>
                    <a:pt x="2370" y="3880"/>
                  </a:cubicBezTo>
                  <a:cubicBezTo>
                    <a:pt x="2394" y="3880"/>
                    <a:pt x="2418" y="3873"/>
                    <a:pt x="2437" y="3860"/>
                  </a:cubicBezTo>
                  <a:cubicBezTo>
                    <a:pt x="2483" y="3910"/>
                    <a:pt x="2525" y="3964"/>
                    <a:pt x="2563" y="4017"/>
                  </a:cubicBezTo>
                  <a:cubicBezTo>
                    <a:pt x="2587" y="4052"/>
                    <a:pt x="2624" y="4067"/>
                    <a:pt x="2659" y="4067"/>
                  </a:cubicBezTo>
                  <a:cubicBezTo>
                    <a:pt x="2726" y="4067"/>
                    <a:pt x="2788" y="4014"/>
                    <a:pt x="2754" y="3942"/>
                  </a:cubicBezTo>
                  <a:cubicBezTo>
                    <a:pt x="2696" y="3810"/>
                    <a:pt x="2597" y="3667"/>
                    <a:pt x="2509" y="3545"/>
                  </a:cubicBezTo>
                  <a:cubicBezTo>
                    <a:pt x="2465" y="3388"/>
                    <a:pt x="2331" y="3236"/>
                    <a:pt x="2198" y="3123"/>
                  </a:cubicBezTo>
                  <a:cubicBezTo>
                    <a:pt x="2150" y="3057"/>
                    <a:pt x="2108" y="2989"/>
                    <a:pt x="2070" y="2919"/>
                  </a:cubicBezTo>
                  <a:cubicBezTo>
                    <a:pt x="1929" y="2575"/>
                    <a:pt x="2200" y="2210"/>
                    <a:pt x="2096" y="1857"/>
                  </a:cubicBezTo>
                  <a:cubicBezTo>
                    <a:pt x="2035" y="1652"/>
                    <a:pt x="1937" y="1437"/>
                    <a:pt x="1768" y="1275"/>
                  </a:cubicBezTo>
                  <a:cubicBezTo>
                    <a:pt x="1624" y="1138"/>
                    <a:pt x="1455" y="1024"/>
                    <a:pt x="1293" y="903"/>
                  </a:cubicBezTo>
                  <a:cubicBezTo>
                    <a:pt x="1008" y="687"/>
                    <a:pt x="791" y="412"/>
                    <a:pt x="819" y="72"/>
                  </a:cubicBezTo>
                  <a:cubicBezTo>
                    <a:pt x="823" y="29"/>
                    <a:pt x="783" y="1"/>
                    <a:pt x="742" y="1"/>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8"/>
          <p:cNvSpPr/>
          <p:nvPr/>
        </p:nvSpPr>
        <p:spPr>
          <a:xfrm>
            <a:off x="50" y="3952875"/>
            <a:ext cx="9143926" cy="1190617"/>
          </a:xfrm>
          <a:custGeom>
            <a:avLst/>
            <a:gdLst/>
            <a:ahLst/>
            <a:cxnLst/>
            <a:rect l="l" t="t" r="r" b="b"/>
            <a:pathLst>
              <a:path w="47338" h="7083" extrusionOk="0">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8"/>
          <p:cNvGrpSpPr/>
          <p:nvPr/>
        </p:nvGrpSpPr>
        <p:grpSpPr>
          <a:xfrm rot="-1263764">
            <a:off x="4681770" y="3519146"/>
            <a:ext cx="1450948" cy="1246889"/>
            <a:chOff x="935150" y="3506300"/>
            <a:chExt cx="174400" cy="149875"/>
          </a:xfrm>
        </p:grpSpPr>
        <p:sp>
          <p:nvSpPr>
            <p:cNvPr id="311" name="Google Shape;311;p8"/>
            <p:cNvSpPr/>
            <p:nvPr/>
          </p:nvSpPr>
          <p:spPr>
            <a:xfrm>
              <a:off x="935150" y="3518000"/>
              <a:ext cx="26825" cy="112200"/>
            </a:xfrm>
            <a:custGeom>
              <a:avLst/>
              <a:gdLst/>
              <a:ahLst/>
              <a:cxnLst/>
              <a:rect l="l" t="t" r="r" b="b"/>
              <a:pathLst>
                <a:path w="1073" h="4488" extrusionOk="0">
                  <a:moveTo>
                    <a:pt x="676" y="0"/>
                  </a:moveTo>
                  <a:cubicBezTo>
                    <a:pt x="599" y="0"/>
                    <a:pt x="519" y="67"/>
                    <a:pt x="539" y="139"/>
                  </a:cubicBezTo>
                  <a:cubicBezTo>
                    <a:pt x="630" y="470"/>
                    <a:pt x="499" y="864"/>
                    <a:pt x="302" y="1145"/>
                  </a:cubicBezTo>
                  <a:cubicBezTo>
                    <a:pt x="82" y="1454"/>
                    <a:pt x="1" y="1843"/>
                    <a:pt x="130" y="2193"/>
                  </a:cubicBezTo>
                  <a:cubicBezTo>
                    <a:pt x="190" y="2359"/>
                    <a:pt x="316" y="2496"/>
                    <a:pt x="397" y="2654"/>
                  </a:cubicBezTo>
                  <a:cubicBezTo>
                    <a:pt x="503" y="2855"/>
                    <a:pt x="618" y="3060"/>
                    <a:pt x="640" y="3286"/>
                  </a:cubicBezTo>
                  <a:cubicBezTo>
                    <a:pt x="674" y="3676"/>
                    <a:pt x="495" y="4039"/>
                    <a:pt x="593" y="4431"/>
                  </a:cubicBezTo>
                  <a:cubicBezTo>
                    <a:pt x="602" y="4469"/>
                    <a:pt x="635" y="4488"/>
                    <a:pt x="669" y="4488"/>
                  </a:cubicBezTo>
                  <a:cubicBezTo>
                    <a:pt x="699" y="4488"/>
                    <a:pt x="728" y="4474"/>
                    <a:pt x="744" y="4445"/>
                  </a:cubicBezTo>
                  <a:cubicBezTo>
                    <a:pt x="943" y="4089"/>
                    <a:pt x="1073" y="3696"/>
                    <a:pt x="1057" y="3294"/>
                  </a:cubicBezTo>
                  <a:cubicBezTo>
                    <a:pt x="1043" y="2879"/>
                    <a:pt x="778" y="2520"/>
                    <a:pt x="567" y="2162"/>
                  </a:cubicBezTo>
                  <a:cubicBezTo>
                    <a:pt x="439" y="1942"/>
                    <a:pt x="471" y="1737"/>
                    <a:pt x="547" y="1506"/>
                  </a:cubicBezTo>
                  <a:cubicBezTo>
                    <a:pt x="614" y="1307"/>
                    <a:pt x="774" y="1145"/>
                    <a:pt x="836" y="942"/>
                  </a:cubicBezTo>
                  <a:cubicBezTo>
                    <a:pt x="917" y="667"/>
                    <a:pt x="1007" y="244"/>
                    <a:pt x="748" y="25"/>
                  </a:cubicBezTo>
                  <a:cubicBezTo>
                    <a:pt x="727" y="8"/>
                    <a:pt x="702" y="0"/>
                    <a:pt x="676"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996275" y="3524150"/>
              <a:ext cx="51350" cy="132025"/>
            </a:xfrm>
            <a:custGeom>
              <a:avLst/>
              <a:gdLst/>
              <a:ahLst/>
              <a:cxnLst/>
              <a:rect l="l" t="t" r="r" b="b"/>
              <a:pathLst>
                <a:path w="2054" h="5281" extrusionOk="0">
                  <a:moveTo>
                    <a:pt x="1784" y="0"/>
                  </a:moveTo>
                  <a:cubicBezTo>
                    <a:pt x="1779" y="0"/>
                    <a:pt x="1775" y="0"/>
                    <a:pt x="1771" y="0"/>
                  </a:cubicBezTo>
                  <a:cubicBezTo>
                    <a:pt x="1543" y="12"/>
                    <a:pt x="1661" y="369"/>
                    <a:pt x="1661" y="403"/>
                  </a:cubicBezTo>
                  <a:cubicBezTo>
                    <a:pt x="1657" y="523"/>
                    <a:pt x="1657" y="640"/>
                    <a:pt x="1649" y="760"/>
                  </a:cubicBezTo>
                  <a:cubicBezTo>
                    <a:pt x="1635" y="1013"/>
                    <a:pt x="1543" y="1288"/>
                    <a:pt x="1418" y="1515"/>
                  </a:cubicBezTo>
                  <a:cubicBezTo>
                    <a:pt x="1282" y="1756"/>
                    <a:pt x="1183" y="2017"/>
                    <a:pt x="1119" y="2286"/>
                  </a:cubicBezTo>
                  <a:cubicBezTo>
                    <a:pt x="1061" y="2525"/>
                    <a:pt x="1141" y="2741"/>
                    <a:pt x="1197" y="2972"/>
                  </a:cubicBezTo>
                  <a:cubicBezTo>
                    <a:pt x="1246" y="3181"/>
                    <a:pt x="1103" y="3418"/>
                    <a:pt x="993" y="3598"/>
                  </a:cubicBezTo>
                  <a:cubicBezTo>
                    <a:pt x="856" y="3821"/>
                    <a:pt x="678" y="4024"/>
                    <a:pt x="523" y="4237"/>
                  </a:cubicBezTo>
                  <a:cubicBezTo>
                    <a:pt x="338" y="4486"/>
                    <a:pt x="1" y="5132"/>
                    <a:pt x="507" y="5277"/>
                  </a:cubicBezTo>
                  <a:cubicBezTo>
                    <a:pt x="514" y="5279"/>
                    <a:pt x="521" y="5280"/>
                    <a:pt x="528" y="5280"/>
                  </a:cubicBezTo>
                  <a:cubicBezTo>
                    <a:pt x="572" y="5280"/>
                    <a:pt x="611" y="5245"/>
                    <a:pt x="603" y="5202"/>
                  </a:cubicBezTo>
                  <a:cubicBezTo>
                    <a:pt x="503" y="4777"/>
                    <a:pt x="959" y="4355"/>
                    <a:pt x="1197" y="4022"/>
                  </a:cubicBezTo>
                  <a:cubicBezTo>
                    <a:pt x="1344" y="3817"/>
                    <a:pt x="1474" y="3609"/>
                    <a:pt x="1563" y="3378"/>
                  </a:cubicBezTo>
                  <a:cubicBezTo>
                    <a:pt x="1657" y="3143"/>
                    <a:pt x="1633" y="2952"/>
                    <a:pt x="1569" y="2713"/>
                  </a:cubicBezTo>
                  <a:cubicBezTo>
                    <a:pt x="1428" y="2189"/>
                    <a:pt x="1854" y="1706"/>
                    <a:pt x="1972" y="1206"/>
                  </a:cubicBezTo>
                  <a:cubicBezTo>
                    <a:pt x="2034" y="963"/>
                    <a:pt x="2054" y="710"/>
                    <a:pt x="2032" y="459"/>
                  </a:cubicBezTo>
                  <a:cubicBezTo>
                    <a:pt x="2020" y="332"/>
                    <a:pt x="1999" y="0"/>
                    <a:pt x="1784"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963800" y="3506300"/>
              <a:ext cx="52000" cy="142200"/>
            </a:xfrm>
            <a:custGeom>
              <a:avLst/>
              <a:gdLst/>
              <a:ahLst/>
              <a:cxnLst/>
              <a:rect l="l" t="t" r="r" b="b"/>
              <a:pathLst>
                <a:path w="2080" h="5688" extrusionOk="0">
                  <a:moveTo>
                    <a:pt x="585" y="1"/>
                  </a:moveTo>
                  <a:cubicBezTo>
                    <a:pt x="510" y="1"/>
                    <a:pt x="435" y="58"/>
                    <a:pt x="449" y="135"/>
                  </a:cubicBezTo>
                  <a:cubicBezTo>
                    <a:pt x="463" y="218"/>
                    <a:pt x="573" y="547"/>
                    <a:pt x="664" y="750"/>
                  </a:cubicBezTo>
                  <a:cubicBezTo>
                    <a:pt x="760" y="980"/>
                    <a:pt x="806" y="1229"/>
                    <a:pt x="800" y="1478"/>
                  </a:cubicBezTo>
                  <a:cubicBezTo>
                    <a:pt x="792" y="1715"/>
                    <a:pt x="714" y="1940"/>
                    <a:pt x="598" y="2155"/>
                  </a:cubicBezTo>
                  <a:cubicBezTo>
                    <a:pt x="503" y="2331"/>
                    <a:pt x="413" y="2508"/>
                    <a:pt x="411" y="2707"/>
                  </a:cubicBezTo>
                  <a:cubicBezTo>
                    <a:pt x="409" y="2960"/>
                    <a:pt x="471" y="3176"/>
                    <a:pt x="531" y="3419"/>
                  </a:cubicBezTo>
                  <a:cubicBezTo>
                    <a:pt x="584" y="3642"/>
                    <a:pt x="616" y="3909"/>
                    <a:pt x="493" y="4120"/>
                  </a:cubicBezTo>
                  <a:cubicBezTo>
                    <a:pt x="391" y="4292"/>
                    <a:pt x="216" y="4445"/>
                    <a:pt x="164" y="4638"/>
                  </a:cubicBezTo>
                  <a:cubicBezTo>
                    <a:pt x="118" y="4812"/>
                    <a:pt x="56" y="5049"/>
                    <a:pt x="144" y="5220"/>
                  </a:cubicBezTo>
                  <a:cubicBezTo>
                    <a:pt x="164" y="5253"/>
                    <a:pt x="200" y="5271"/>
                    <a:pt x="237" y="5271"/>
                  </a:cubicBezTo>
                  <a:cubicBezTo>
                    <a:pt x="258" y="5271"/>
                    <a:pt x="279" y="5265"/>
                    <a:pt x="298" y="5252"/>
                  </a:cubicBezTo>
                  <a:cubicBezTo>
                    <a:pt x="467" y="5133"/>
                    <a:pt x="501" y="4945"/>
                    <a:pt x="577" y="4778"/>
                  </a:cubicBezTo>
                  <a:lnTo>
                    <a:pt x="577" y="4778"/>
                  </a:lnTo>
                  <a:cubicBezTo>
                    <a:pt x="577" y="4877"/>
                    <a:pt x="567" y="4977"/>
                    <a:pt x="545" y="5073"/>
                  </a:cubicBezTo>
                  <a:cubicBezTo>
                    <a:pt x="479" y="5322"/>
                    <a:pt x="244" y="5384"/>
                    <a:pt x="50" y="5539"/>
                  </a:cubicBezTo>
                  <a:cubicBezTo>
                    <a:pt x="1" y="5575"/>
                    <a:pt x="15" y="5651"/>
                    <a:pt x="72" y="5667"/>
                  </a:cubicBezTo>
                  <a:cubicBezTo>
                    <a:pt x="118" y="5681"/>
                    <a:pt x="168" y="5688"/>
                    <a:pt x="218" y="5688"/>
                  </a:cubicBezTo>
                  <a:cubicBezTo>
                    <a:pt x="391" y="5688"/>
                    <a:pt x="579" y="5612"/>
                    <a:pt x="704" y="5521"/>
                  </a:cubicBezTo>
                  <a:cubicBezTo>
                    <a:pt x="867" y="5396"/>
                    <a:pt x="977" y="5210"/>
                    <a:pt x="1007" y="5005"/>
                  </a:cubicBezTo>
                  <a:cubicBezTo>
                    <a:pt x="1041" y="4804"/>
                    <a:pt x="967" y="4573"/>
                    <a:pt x="1127" y="4407"/>
                  </a:cubicBezTo>
                  <a:cubicBezTo>
                    <a:pt x="1280" y="4248"/>
                    <a:pt x="1479" y="4124"/>
                    <a:pt x="1607" y="3945"/>
                  </a:cubicBezTo>
                  <a:cubicBezTo>
                    <a:pt x="1726" y="3773"/>
                    <a:pt x="1832" y="3572"/>
                    <a:pt x="1846" y="3369"/>
                  </a:cubicBezTo>
                  <a:cubicBezTo>
                    <a:pt x="1858" y="3162"/>
                    <a:pt x="1828" y="2946"/>
                    <a:pt x="1810" y="2739"/>
                  </a:cubicBezTo>
                  <a:cubicBezTo>
                    <a:pt x="1792" y="2534"/>
                    <a:pt x="1736" y="2339"/>
                    <a:pt x="1768" y="2127"/>
                  </a:cubicBezTo>
                  <a:cubicBezTo>
                    <a:pt x="1794" y="1948"/>
                    <a:pt x="1838" y="1697"/>
                    <a:pt x="1993" y="1561"/>
                  </a:cubicBezTo>
                  <a:cubicBezTo>
                    <a:pt x="2080" y="1487"/>
                    <a:pt x="2006" y="1367"/>
                    <a:pt x="1914" y="1367"/>
                  </a:cubicBezTo>
                  <a:cubicBezTo>
                    <a:pt x="1900" y="1367"/>
                    <a:pt x="1886" y="1370"/>
                    <a:pt x="1872" y="1376"/>
                  </a:cubicBezTo>
                  <a:cubicBezTo>
                    <a:pt x="1718" y="1400"/>
                    <a:pt x="1623" y="1528"/>
                    <a:pt x="1553" y="1649"/>
                  </a:cubicBezTo>
                  <a:cubicBezTo>
                    <a:pt x="1443" y="1832"/>
                    <a:pt x="1356" y="2042"/>
                    <a:pt x="1346" y="2251"/>
                  </a:cubicBezTo>
                  <a:cubicBezTo>
                    <a:pt x="1338" y="2450"/>
                    <a:pt x="1406" y="2650"/>
                    <a:pt x="1388" y="2847"/>
                  </a:cubicBezTo>
                  <a:cubicBezTo>
                    <a:pt x="1370" y="3060"/>
                    <a:pt x="1459" y="3263"/>
                    <a:pt x="1378" y="3475"/>
                  </a:cubicBezTo>
                  <a:cubicBezTo>
                    <a:pt x="1302" y="3670"/>
                    <a:pt x="1178" y="3807"/>
                    <a:pt x="1017" y="3949"/>
                  </a:cubicBezTo>
                  <a:cubicBezTo>
                    <a:pt x="1043" y="3752"/>
                    <a:pt x="1025" y="3550"/>
                    <a:pt x="967" y="3361"/>
                  </a:cubicBezTo>
                  <a:cubicBezTo>
                    <a:pt x="893" y="3134"/>
                    <a:pt x="798" y="2881"/>
                    <a:pt x="844" y="2642"/>
                  </a:cubicBezTo>
                  <a:cubicBezTo>
                    <a:pt x="889" y="2410"/>
                    <a:pt x="1043" y="2203"/>
                    <a:pt x="1119" y="1980"/>
                  </a:cubicBezTo>
                  <a:cubicBezTo>
                    <a:pt x="1194" y="1761"/>
                    <a:pt x="1218" y="1528"/>
                    <a:pt x="1188" y="1298"/>
                  </a:cubicBezTo>
                  <a:cubicBezTo>
                    <a:pt x="1152" y="1059"/>
                    <a:pt x="1091" y="824"/>
                    <a:pt x="1001" y="597"/>
                  </a:cubicBezTo>
                  <a:cubicBezTo>
                    <a:pt x="923" y="404"/>
                    <a:pt x="824" y="204"/>
                    <a:pt x="682" y="43"/>
                  </a:cubicBezTo>
                  <a:cubicBezTo>
                    <a:pt x="656" y="13"/>
                    <a:pt x="620" y="1"/>
                    <a:pt x="585" y="1"/>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1034275" y="3538575"/>
              <a:ext cx="75275" cy="112400"/>
            </a:xfrm>
            <a:custGeom>
              <a:avLst/>
              <a:gdLst/>
              <a:ahLst/>
              <a:cxnLst/>
              <a:rect l="l" t="t" r="r" b="b"/>
              <a:pathLst>
                <a:path w="3011" h="4496" extrusionOk="0">
                  <a:moveTo>
                    <a:pt x="2220" y="0"/>
                  </a:moveTo>
                  <a:cubicBezTo>
                    <a:pt x="1976" y="0"/>
                    <a:pt x="2038" y="335"/>
                    <a:pt x="1972" y="545"/>
                  </a:cubicBezTo>
                  <a:cubicBezTo>
                    <a:pt x="1915" y="725"/>
                    <a:pt x="1755" y="930"/>
                    <a:pt x="1614" y="1038"/>
                  </a:cubicBezTo>
                  <a:cubicBezTo>
                    <a:pt x="1440" y="1169"/>
                    <a:pt x="1257" y="1293"/>
                    <a:pt x="1101" y="1444"/>
                  </a:cubicBezTo>
                  <a:cubicBezTo>
                    <a:pt x="920" y="1620"/>
                    <a:pt x="815" y="1855"/>
                    <a:pt x="749" y="2082"/>
                  </a:cubicBezTo>
                  <a:cubicBezTo>
                    <a:pt x="635" y="2465"/>
                    <a:pt x="928" y="2863"/>
                    <a:pt x="775" y="3240"/>
                  </a:cubicBezTo>
                  <a:cubicBezTo>
                    <a:pt x="735" y="3317"/>
                    <a:pt x="689" y="3391"/>
                    <a:pt x="639" y="3463"/>
                  </a:cubicBezTo>
                  <a:cubicBezTo>
                    <a:pt x="494" y="3586"/>
                    <a:pt x="348" y="3754"/>
                    <a:pt x="302" y="3927"/>
                  </a:cubicBezTo>
                  <a:cubicBezTo>
                    <a:pt x="207" y="4057"/>
                    <a:pt x="101" y="4214"/>
                    <a:pt x="35" y="4358"/>
                  </a:cubicBezTo>
                  <a:cubicBezTo>
                    <a:pt x="0" y="4438"/>
                    <a:pt x="68" y="4496"/>
                    <a:pt x="139" y="4496"/>
                  </a:cubicBezTo>
                  <a:cubicBezTo>
                    <a:pt x="178" y="4496"/>
                    <a:pt x="217" y="4480"/>
                    <a:pt x="243" y="4441"/>
                  </a:cubicBezTo>
                  <a:cubicBezTo>
                    <a:pt x="284" y="4382"/>
                    <a:pt x="330" y="4324"/>
                    <a:pt x="380" y="4268"/>
                  </a:cubicBezTo>
                  <a:cubicBezTo>
                    <a:pt x="401" y="4283"/>
                    <a:pt x="427" y="4291"/>
                    <a:pt x="453" y="4291"/>
                  </a:cubicBezTo>
                  <a:cubicBezTo>
                    <a:pt x="490" y="4291"/>
                    <a:pt x="523" y="4274"/>
                    <a:pt x="532" y="4234"/>
                  </a:cubicBezTo>
                  <a:cubicBezTo>
                    <a:pt x="591" y="3957"/>
                    <a:pt x="922" y="3680"/>
                    <a:pt x="1181" y="3541"/>
                  </a:cubicBezTo>
                  <a:cubicBezTo>
                    <a:pt x="1339" y="3455"/>
                    <a:pt x="1524" y="3405"/>
                    <a:pt x="1671" y="3306"/>
                  </a:cubicBezTo>
                  <a:cubicBezTo>
                    <a:pt x="1831" y="3202"/>
                    <a:pt x="1962" y="3058"/>
                    <a:pt x="2054" y="2889"/>
                  </a:cubicBezTo>
                  <a:cubicBezTo>
                    <a:pt x="2124" y="2753"/>
                    <a:pt x="2124" y="2576"/>
                    <a:pt x="2144" y="2429"/>
                  </a:cubicBezTo>
                  <a:cubicBezTo>
                    <a:pt x="2166" y="2291"/>
                    <a:pt x="2162" y="2140"/>
                    <a:pt x="2237" y="2014"/>
                  </a:cubicBezTo>
                  <a:cubicBezTo>
                    <a:pt x="2321" y="1877"/>
                    <a:pt x="2484" y="1799"/>
                    <a:pt x="2622" y="1711"/>
                  </a:cubicBezTo>
                  <a:cubicBezTo>
                    <a:pt x="2744" y="1636"/>
                    <a:pt x="2855" y="1540"/>
                    <a:pt x="2947" y="1428"/>
                  </a:cubicBezTo>
                  <a:cubicBezTo>
                    <a:pt x="3011" y="1348"/>
                    <a:pt x="2920" y="1249"/>
                    <a:pt x="2830" y="1249"/>
                  </a:cubicBezTo>
                  <a:cubicBezTo>
                    <a:pt x="2801" y="1249"/>
                    <a:pt x="2773" y="1258"/>
                    <a:pt x="2750" y="1281"/>
                  </a:cubicBezTo>
                  <a:cubicBezTo>
                    <a:pt x="2640" y="1384"/>
                    <a:pt x="2479" y="1452"/>
                    <a:pt x="2343" y="1524"/>
                  </a:cubicBezTo>
                  <a:cubicBezTo>
                    <a:pt x="2174" y="1614"/>
                    <a:pt x="2040" y="1693"/>
                    <a:pt x="1928" y="1841"/>
                  </a:cubicBezTo>
                  <a:cubicBezTo>
                    <a:pt x="1823" y="1978"/>
                    <a:pt x="1821" y="2130"/>
                    <a:pt x="1785" y="2285"/>
                  </a:cubicBezTo>
                  <a:cubicBezTo>
                    <a:pt x="1751" y="2445"/>
                    <a:pt x="1761" y="2648"/>
                    <a:pt x="1671" y="2791"/>
                  </a:cubicBezTo>
                  <a:cubicBezTo>
                    <a:pt x="1562" y="2967"/>
                    <a:pt x="1382" y="3052"/>
                    <a:pt x="1189" y="3134"/>
                  </a:cubicBezTo>
                  <a:cubicBezTo>
                    <a:pt x="1207" y="3023"/>
                    <a:pt x="1207" y="2911"/>
                    <a:pt x="1189" y="2799"/>
                  </a:cubicBezTo>
                  <a:cubicBezTo>
                    <a:pt x="1143" y="2560"/>
                    <a:pt x="1074" y="2309"/>
                    <a:pt x="1159" y="2072"/>
                  </a:cubicBezTo>
                  <a:cubicBezTo>
                    <a:pt x="1321" y="1630"/>
                    <a:pt x="1815" y="1394"/>
                    <a:pt x="2172" y="1084"/>
                  </a:cubicBezTo>
                  <a:cubicBezTo>
                    <a:pt x="2325" y="948"/>
                    <a:pt x="2421" y="697"/>
                    <a:pt x="2461" y="514"/>
                  </a:cubicBezTo>
                  <a:cubicBezTo>
                    <a:pt x="2498" y="342"/>
                    <a:pt x="2516" y="23"/>
                    <a:pt x="2243" y="1"/>
                  </a:cubicBezTo>
                  <a:cubicBezTo>
                    <a:pt x="2235" y="1"/>
                    <a:pt x="2227" y="0"/>
                    <a:pt x="2220"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 name="Google Shape;315;p8"/>
          <p:cNvSpPr/>
          <p:nvPr/>
        </p:nvSpPr>
        <p:spPr>
          <a:xfrm>
            <a:off x="-28475" y="4124326"/>
            <a:ext cx="9172523" cy="1019177"/>
          </a:xfrm>
          <a:custGeom>
            <a:avLst/>
            <a:gdLst/>
            <a:ahLst/>
            <a:cxnLst/>
            <a:rect l="l" t="t" r="r" b="b"/>
            <a:pathLst>
              <a:path w="47339" h="7284" extrusionOk="0">
                <a:moveTo>
                  <a:pt x="47338" y="0"/>
                </a:moveTo>
                <a:cubicBezTo>
                  <a:pt x="41495" y="1092"/>
                  <a:pt x="43542" y="3505"/>
                  <a:pt x="39036" y="3880"/>
                </a:cubicBezTo>
                <a:cubicBezTo>
                  <a:pt x="38673" y="3910"/>
                  <a:pt x="38339" y="3924"/>
                  <a:pt x="38027" y="3924"/>
                </a:cubicBezTo>
                <a:cubicBezTo>
                  <a:pt x="34521" y="3924"/>
                  <a:pt x="33945" y="2170"/>
                  <a:pt x="29318" y="2170"/>
                </a:cubicBezTo>
                <a:cubicBezTo>
                  <a:pt x="29036" y="2170"/>
                  <a:pt x="28738" y="2176"/>
                  <a:pt x="28424" y="2190"/>
                </a:cubicBezTo>
                <a:cubicBezTo>
                  <a:pt x="22506" y="2451"/>
                  <a:pt x="21495" y="4356"/>
                  <a:pt x="14347" y="4661"/>
                </a:cubicBezTo>
                <a:cubicBezTo>
                  <a:pt x="13564" y="4695"/>
                  <a:pt x="12872" y="4710"/>
                  <a:pt x="12254" y="4710"/>
                </a:cubicBezTo>
                <a:cubicBezTo>
                  <a:pt x="7234" y="4710"/>
                  <a:pt x="7113" y="3676"/>
                  <a:pt x="2870" y="2710"/>
                </a:cubicBezTo>
                <a:cubicBezTo>
                  <a:pt x="1924" y="2499"/>
                  <a:pt x="965" y="2346"/>
                  <a:pt x="1" y="2252"/>
                </a:cubicBezTo>
                <a:lnTo>
                  <a:pt x="1" y="7284"/>
                </a:lnTo>
                <a:lnTo>
                  <a:pt x="47338" y="7284"/>
                </a:lnTo>
                <a:lnTo>
                  <a:pt x="47338"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8"/>
          <p:cNvGrpSpPr/>
          <p:nvPr/>
        </p:nvGrpSpPr>
        <p:grpSpPr>
          <a:xfrm>
            <a:off x="2307665" y="4054525"/>
            <a:ext cx="1135015" cy="987317"/>
            <a:chOff x="608900" y="3614050"/>
            <a:chExt cx="136425" cy="118675"/>
          </a:xfrm>
        </p:grpSpPr>
        <p:sp>
          <p:nvSpPr>
            <p:cNvPr id="317" name="Google Shape;317;p8"/>
            <p:cNvSpPr/>
            <p:nvPr/>
          </p:nvSpPr>
          <p:spPr>
            <a:xfrm>
              <a:off x="672650" y="3622225"/>
              <a:ext cx="72675" cy="110500"/>
            </a:xfrm>
            <a:custGeom>
              <a:avLst/>
              <a:gdLst/>
              <a:ahLst/>
              <a:cxnLst/>
              <a:rect l="l" t="t" r="r" b="b"/>
              <a:pathLst>
                <a:path w="2907" h="4420" extrusionOk="0">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635825" y="3614050"/>
              <a:ext cx="47100" cy="118675"/>
            </a:xfrm>
            <a:custGeom>
              <a:avLst/>
              <a:gdLst/>
              <a:ahLst/>
              <a:cxnLst/>
              <a:rect l="l" t="t" r="r" b="b"/>
              <a:pathLst>
                <a:path w="1884" h="4747" extrusionOk="0">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608900" y="3642125"/>
              <a:ext cx="44350" cy="90550"/>
            </a:xfrm>
            <a:custGeom>
              <a:avLst/>
              <a:gdLst/>
              <a:ahLst/>
              <a:cxnLst/>
              <a:rect l="l" t="t" r="r" b="b"/>
              <a:pathLst>
                <a:path w="1774" h="3622" extrusionOk="0">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8"/>
          <p:cNvGrpSpPr/>
          <p:nvPr/>
        </p:nvGrpSpPr>
        <p:grpSpPr>
          <a:xfrm>
            <a:off x="6862053" y="3864366"/>
            <a:ext cx="1371711" cy="1279123"/>
            <a:chOff x="1202700" y="3560500"/>
            <a:chExt cx="164875" cy="153750"/>
          </a:xfrm>
        </p:grpSpPr>
        <p:sp>
          <p:nvSpPr>
            <p:cNvPr id="321" name="Google Shape;321;p8"/>
            <p:cNvSpPr/>
            <p:nvPr/>
          </p:nvSpPr>
          <p:spPr>
            <a:xfrm>
              <a:off x="1255550" y="3560500"/>
              <a:ext cx="55375" cy="153600"/>
            </a:xfrm>
            <a:custGeom>
              <a:avLst/>
              <a:gdLst/>
              <a:ahLst/>
              <a:cxnLst/>
              <a:rect l="l" t="t" r="r" b="b"/>
              <a:pathLst>
                <a:path w="2215" h="6144" extrusionOk="0">
                  <a:moveTo>
                    <a:pt x="975" y="0"/>
                  </a:moveTo>
                  <a:cubicBezTo>
                    <a:pt x="918" y="0"/>
                    <a:pt x="863" y="24"/>
                    <a:pt x="824" y="67"/>
                  </a:cubicBezTo>
                  <a:lnTo>
                    <a:pt x="812" y="79"/>
                  </a:lnTo>
                  <a:cubicBezTo>
                    <a:pt x="746" y="149"/>
                    <a:pt x="801" y="240"/>
                    <a:pt x="879" y="284"/>
                  </a:cubicBezTo>
                  <a:lnTo>
                    <a:pt x="879" y="284"/>
                  </a:lnTo>
                  <a:cubicBezTo>
                    <a:pt x="863" y="275"/>
                    <a:pt x="854" y="271"/>
                    <a:pt x="851" y="271"/>
                  </a:cubicBezTo>
                  <a:cubicBezTo>
                    <a:pt x="842" y="271"/>
                    <a:pt x="869" y="298"/>
                    <a:pt x="879" y="324"/>
                  </a:cubicBezTo>
                  <a:cubicBezTo>
                    <a:pt x="893" y="360"/>
                    <a:pt x="907" y="398"/>
                    <a:pt x="923" y="438"/>
                  </a:cubicBezTo>
                  <a:cubicBezTo>
                    <a:pt x="975" y="569"/>
                    <a:pt x="1031" y="699"/>
                    <a:pt x="1079" y="832"/>
                  </a:cubicBezTo>
                  <a:cubicBezTo>
                    <a:pt x="1182" y="1111"/>
                    <a:pt x="1198" y="1444"/>
                    <a:pt x="1154" y="1733"/>
                  </a:cubicBezTo>
                  <a:cubicBezTo>
                    <a:pt x="1107" y="2044"/>
                    <a:pt x="1107" y="2363"/>
                    <a:pt x="1156" y="2676"/>
                  </a:cubicBezTo>
                  <a:cubicBezTo>
                    <a:pt x="1202" y="2955"/>
                    <a:pt x="1400" y="3164"/>
                    <a:pt x="1577" y="3399"/>
                  </a:cubicBezTo>
                  <a:cubicBezTo>
                    <a:pt x="1738" y="3612"/>
                    <a:pt x="1677" y="3917"/>
                    <a:pt x="1627" y="4150"/>
                  </a:cubicBezTo>
                  <a:cubicBezTo>
                    <a:pt x="1587" y="4326"/>
                    <a:pt x="1535" y="4497"/>
                    <a:pt x="1471" y="4666"/>
                  </a:cubicBezTo>
                  <a:cubicBezTo>
                    <a:pt x="1477" y="4537"/>
                    <a:pt x="1469" y="4409"/>
                    <a:pt x="1445" y="4282"/>
                  </a:cubicBezTo>
                  <a:cubicBezTo>
                    <a:pt x="1370" y="3847"/>
                    <a:pt x="1007" y="3499"/>
                    <a:pt x="710" y="3142"/>
                  </a:cubicBezTo>
                  <a:cubicBezTo>
                    <a:pt x="527" y="2925"/>
                    <a:pt x="535" y="2706"/>
                    <a:pt x="592" y="2456"/>
                  </a:cubicBezTo>
                  <a:cubicBezTo>
                    <a:pt x="642" y="2241"/>
                    <a:pt x="806" y="2054"/>
                    <a:pt x="848" y="1835"/>
                  </a:cubicBezTo>
                  <a:cubicBezTo>
                    <a:pt x="905" y="1538"/>
                    <a:pt x="949" y="1083"/>
                    <a:pt x="616" y="880"/>
                  </a:cubicBezTo>
                  <a:cubicBezTo>
                    <a:pt x="593" y="867"/>
                    <a:pt x="568" y="861"/>
                    <a:pt x="543" y="861"/>
                  </a:cubicBezTo>
                  <a:cubicBezTo>
                    <a:pt x="447" y="861"/>
                    <a:pt x="351" y="944"/>
                    <a:pt x="387" y="1020"/>
                  </a:cubicBezTo>
                  <a:cubicBezTo>
                    <a:pt x="543" y="1358"/>
                    <a:pt x="443" y="1787"/>
                    <a:pt x="254" y="2100"/>
                  </a:cubicBezTo>
                  <a:cubicBezTo>
                    <a:pt x="42" y="2448"/>
                    <a:pt x="1" y="2863"/>
                    <a:pt x="204" y="3218"/>
                  </a:cubicBezTo>
                  <a:cubicBezTo>
                    <a:pt x="298" y="3385"/>
                    <a:pt x="465" y="3519"/>
                    <a:pt x="582" y="3674"/>
                  </a:cubicBezTo>
                  <a:cubicBezTo>
                    <a:pt x="736" y="3877"/>
                    <a:pt x="899" y="4081"/>
                    <a:pt x="957" y="4314"/>
                  </a:cubicBezTo>
                  <a:cubicBezTo>
                    <a:pt x="1053" y="4720"/>
                    <a:pt x="893" y="5121"/>
                    <a:pt x="1067" y="5521"/>
                  </a:cubicBezTo>
                  <a:cubicBezTo>
                    <a:pt x="1081" y="5557"/>
                    <a:pt x="1118" y="5574"/>
                    <a:pt x="1155" y="5574"/>
                  </a:cubicBezTo>
                  <a:cubicBezTo>
                    <a:pt x="1193" y="5574"/>
                    <a:pt x="1231" y="5556"/>
                    <a:pt x="1246" y="5521"/>
                  </a:cubicBezTo>
                  <a:cubicBezTo>
                    <a:pt x="1258" y="5495"/>
                    <a:pt x="1268" y="5472"/>
                    <a:pt x="1280" y="5446"/>
                  </a:cubicBezTo>
                  <a:lnTo>
                    <a:pt x="1280" y="5446"/>
                  </a:lnTo>
                  <a:cubicBezTo>
                    <a:pt x="1268" y="5785"/>
                    <a:pt x="1372" y="6143"/>
                    <a:pt x="1821" y="6143"/>
                  </a:cubicBezTo>
                  <a:cubicBezTo>
                    <a:pt x="1823" y="6143"/>
                    <a:pt x="1826" y="6143"/>
                    <a:pt x="1828" y="6143"/>
                  </a:cubicBezTo>
                  <a:cubicBezTo>
                    <a:pt x="1900" y="6143"/>
                    <a:pt x="1948" y="6081"/>
                    <a:pt x="1910" y="6032"/>
                  </a:cubicBezTo>
                  <a:cubicBezTo>
                    <a:pt x="1587" y="5599"/>
                    <a:pt x="1944" y="4989"/>
                    <a:pt x="2075" y="4545"/>
                  </a:cubicBezTo>
                  <a:cubicBezTo>
                    <a:pt x="2155" y="4274"/>
                    <a:pt x="2213" y="4005"/>
                    <a:pt x="2215" y="3724"/>
                  </a:cubicBezTo>
                  <a:cubicBezTo>
                    <a:pt x="2215" y="3437"/>
                    <a:pt x="2097" y="3232"/>
                    <a:pt x="1906" y="2994"/>
                  </a:cubicBezTo>
                  <a:cubicBezTo>
                    <a:pt x="1485" y="2466"/>
                    <a:pt x="1776" y="1799"/>
                    <a:pt x="1683" y="1215"/>
                  </a:cubicBezTo>
                  <a:cubicBezTo>
                    <a:pt x="1639" y="922"/>
                    <a:pt x="1545" y="639"/>
                    <a:pt x="1402" y="380"/>
                  </a:cubicBezTo>
                  <a:cubicBezTo>
                    <a:pt x="1326" y="240"/>
                    <a:pt x="1240" y="21"/>
                    <a:pt x="1019" y="5"/>
                  </a:cubicBezTo>
                  <a:cubicBezTo>
                    <a:pt x="1004" y="2"/>
                    <a:pt x="989" y="0"/>
                    <a:pt x="975"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1202700" y="3566950"/>
              <a:ext cx="81375" cy="147300"/>
            </a:xfrm>
            <a:custGeom>
              <a:avLst/>
              <a:gdLst/>
              <a:ahLst/>
              <a:cxnLst/>
              <a:rect l="l" t="t" r="r" b="b"/>
              <a:pathLst>
                <a:path w="3255" h="5892" extrusionOk="0">
                  <a:moveTo>
                    <a:pt x="1469" y="1"/>
                  </a:moveTo>
                  <a:cubicBezTo>
                    <a:pt x="1419" y="1"/>
                    <a:pt x="1369" y="19"/>
                    <a:pt x="1339" y="60"/>
                  </a:cubicBezTo>
                  <a:cubicBezTo>
                    <a:pt x="1208" y="247"/>
                    <a:pt x="1130" y="471"/>
                    <a:pt x="1080" y="684"/>
                  </a:cubicBezTo>
                  <a:cubicBezTo>
                    <a:pt x="1023" y="931"/>
                    <a:pt x="997" y="1186"/>
                    <a:pt x="1005" y="1441"/>
                  </a:cubicBezTo>
                  <a:cubicBezTo>
                    <a:pt x="1013" y="1688"/>
                    <a:pt x="1092" y="1919"/>
                    <a:pt x="1222" y="2143"/>
                  </a:cubicBezTo>
                  <a:cubicBezTo>
                    <a:pt x="1353" y="2366"/>
                    <a:pt x="1577" y="2561"/>
                    <a:pt x="1674" y="2794"/>
                  </a:cubicBezTo>
                  <a:cubicBezTo>
                    <a:pt x="1778" y="3039"/>
                    <a:pt x="1716" y="3314"/>
                    <a:pt x="1678" y="3563"/>
                  </a:cubicBezTo>
                  <a:cubicBezTo>
                    <a:pt x="1648" y="3773"/>
                    <a:pt x="1668" y="3984"/>
                    <a:pt x="1740" y="4183"/>
                  </a:cubicBezTo>
                  <a:cubicBezTo>
                    <a:pt x="1523" y="4058"/>
                    <a:pt x="1351" y="3932"/>
                    <a:pt x="1224" y="3741"/>
                  </a:cubicBezTo>
                  <a:cubicBezTo>
                    <a:pt x="1086" y="3530"/>
                    <a:pt x="1150" y="3304"/>
                    <a:pt x="1084" y="3085"/>
                  </a:cubicBezTo>
                  <a:cubicBezTo>
                    <a:pt x="1025" y="2882"/>
                    <a:pt x="1062" y="2665"/>
                    <a:pt x="1013" y="2459"/>
                  </a:cubicBezTo>
                  <a:cubicBezTo>
                    <a:pt x="961" y="2240"/>
                    <a:pt x="815" y="2035"/>
                    <a:pt x="652" y="1858"/>
                  </a:cubicBezTo>
                  <a:cubicBezTo>
                    <a:pt x="544" y="1742"/>
                    <a:pt x="409" y="1620"/>
                    <a:pt x="225" y="1618"/>
                  </a:cubicBezTo>
                  <a:cubicBezTo>
                    <a:pt x="213" y="1615"/>
                    <a:pt x="201" y="1614"/>
                    <a:pt x="190" y="1614"/>
                  </a:cubicBezTo>
                  <a:cubicBezTo>
                    <a:pt x="73" y="1614"/>
                    <a:pt x="0" y="1759"/>
                    <a:pt x="122" y="1830"/>
                  </a:cubicBezTo>
                  <a:cubicBezTo>
                    <a:pt x="327" y="1949"/>
                    <a:pt x="431" y="2204"/>
                    <a:pt x="498" y="2388"/>
                  </a:cubicBezTo>
                  <a:cubicBezTo>
                    <a:pt x="576" y="2605"/>
                    <a:pt x="550" y="2812"/>
                    <a:pt x="570" y="3033"/>
                  </a:cubicBezTo>
                  <a:cubicBezTo>
                    <a:pt x="592" y="3255"/>
                    <a:pt x="600" y="3480"/>
                    <a:pt x="658" y="3695"/>
                  </a:cubicBezTo>
                  <a:cubicBezTo>
                    <a:pt x="714" y="3906"/>
                    <a:pt x="877" y="4100"/>
                    <a:pt x="1052" y="4261"/>
                  </a:cubicBezTo>
                  <a:cubicBezTo>
                    <a:pt x="1236" y="4430"/>
                    <a:pt x="1493" y="4530"/>
                    <a:pt x="1704" y="4675"/>
                  </a:cubicBezTo>
                  <a:cubicBezTo>
                    <a:pt x="1923" y="4825"/>
                    <a:pt x="1883" y="5080"/>
                    <a:pt x="1961" y="5285"/>
                  </a:cubicBezTo>
                  <a:cubicBezTo>
                    <a:pt x="2045" y="5503"/>
                    <a:pt x="2210" y="5680"/>
                    <a:pt x="2419" y="5780"/>
                  </a:cubicBezTo>
                  <a:cubicBezTo>
                    <a:pt x="2555" y="5844"/>
                    <a:pt x="2740" y="5892"/>
                    <a:pt x="2916" y="5892"/>
                  </a:cubicBezTo>
                  <a:cubicBezTo>
                    <a:pt x="3012" y="5892"/>
                    <a:pt x="3105" y="5877"/>
                    <a:pt x="3185" y="5843"/>
                  </a:cubicBezTo>
                  <a:cubicBezTo>
                    <a:pt x="3254" y="5813"/>
                    <a:pt x="3247" y="5740"/>
                    <a:pt x="3187" y="5708"/>
                  </a:cubicBezTo>
                  <a:cubicBezTo>
                    <a:pt x="2930" y="5572"/>
                    <a:pt x="2643" y="5542"/>
                    <a:pt x="2515" y="5291"/>
                  </a:cubicBezTo>
                  <a:cubicBezTo>
                    <a:pt x="2471" y="5194"/>
                    <a:pt x="2439" y="5092"/>
                    <a:pt x="2419" y="4986"/>
                  </a:cubicBezTo>
                  <a:lnTo>
                    <a:pt x="2419" y="4986"/>
                  </a:lnTo>
                  <a:cubicBezTo>
                    <a:pt x="2541" y="5150"/>
                    <a:pt x="2619" y="5343"/>
                    <a:pt x="2840" y="5443"/>
                  </a:cubicBezTo>
                  <a:cubicBezTo>
                    <a:pt x="2859" y="5451"/>
                    <a:pt x="2879" y="5455"/>
                    <a:pt x="2899" y="5455"/>
                  </a:cubicBezTo>
                  <a:cubicBezTo>
                    <a:pt x="2949" y="5455"/>
                    <a:pt x="2997" y="5430"/>
                    <a:pt x="3011" y="5389"/>
                  </a:cubicBezTo>
                  <a:cubicBezTo>
                    <a:pt x="3079" y="5198"/>
                    <a:pt x="2960" y="4960"/>
                    <a:pt x="2870" y="4783"/>
                  </a:cubicBezTo>
                  <a:cubicBezTo>
                    <a:pt x="2770" y="4590"/>
                    <a:pt x="2537" y="4454"/>
                    <a:pt x="2384" y="4289"/>
                  </a:cubicBezTo>
                  <a:cubicBezTo>
                    <a:pt x="2198" y="4088"/>
                    <a:pt x="2180" y="3803"/>
                    <a:pt x="2198" y="3563"/>
                  </a:cubicBezTo>
                  <a:cubicBezTo>
                    <a:pt x="2220" y="3298"/>
                    <a:pt x="2248" y="3067"/>
                    <a:pt x="2194" y="2802"/>
                  </a:cubicBezTo>
                  <a:cubicBezTo>
                    <a:pt x="2152" y="2595"/>
                    <a:pt x="2011" y="2422"/>
                    <a:pt x="1865" y="2252"/>
                  </a:cubicBezTo>
                  <a:cubicBezTo>
                    <a:pt x="1686" y="2043"/>
                    <a:pt x="1551" y="1822"/>
                    <a:pt x="1495" y="1573"/>
                  </a:cubicBezTo>
                  <a:cubicBezTo>
                    <a:pt x="1435" y="1316"/>
                    <a:pt x="1441" y="1021"/>
                    <a:pt x="1505" y="795"/>
                  </a:cubicBezTo>
                  <a:cubicBezTo>
                    <a:pt x="1571" y="572"/>
                    <a:pt x="1630" y="212"/>
                    <a:pt x="1630" y="122"/>
                  </a:cubicBezTo>
                  <a:cubicBezTo>
                    <a:pt x="1630" y="48"/>
                    <a:pt x="1549" y="1"/>
                    <a:pt x="1469"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1305475" y="3569000"/>
              <a:ext cx="33700" cy="143525"/>
            </a:xfrm>
            <a:custGeom>
              <a:avLst/>
              <a:gdLst/>
              <a:ahLst/>
              <a:cxnLst/>
              <a:rect l="l" t="t" r="r" b="b"/>
              <a:pathLst>
                <a:path w="1348" h="5741" extrusionOk="0">
                  <a:moveTo>
                    <a:pt x="549" y="1"/>
                  </a:moveTo>
                  <a:cubicBezTo>
                    <a:pt x="477" y="1"/>
                    <a:pt x="402" y="40"/>
                    <a:pt x="391" y="116"/>
                  </a:cubicBezTo>
                  <a:cubicBezTo>
                    <a:pt x="349" y="399"/>
                    <a:pt x="220" y="680"/>
                    <a:pt x="146" y="959"/>
                  </a:cubicBezTo>
                  <a:cubicBezTo>
                    <a:pt x="84" y="1190"/>
                    <a:pt x="0" y="1453"/>
                    <a:pt x="14" y="1690"/>
                  </a:cubicBezTo>
                  <a:cubicBezTo>
                    <a:pt x="26" y="1895"/>
                    <a:pt x="138" y="2140"/>
                    <a:pt x="281" y="2308"/>
                  </a:cubicBezTo>
                  <a:cubicBezTo>
                    <a:pt x="485" y="2549"/>
                    <a:pt x="730" y="2790"/>
                    <a:pt x="774" y="3085"/>
                  </a:cubicBezTo>
                  <a:cubicBezTo>
                    <a:pt x="855" y="3635"/>
                    <a:pt x="407" y="4107"/>
                    <a:pt x="172" y="4599"/>
                  </a:cubicBezTo>
                  <a:cubicBezTo>
                    <a:pt x="70" y="4813"/>
                    <a:pt x="116" y="5126"/>
                    <a:pt x="182" y="5345"/>
                  </a:cubicBezTo>
                  <a:cubicBezTo>
                    <a:pt x="244" y="5546"/>
                    <a:pt x="469" y="5638"/>
                    <a:pt x="678" y="5729"/>
                  </a:cubicBezTo>
                  <a:cubicBezTo>
                    <a:pt x="696" y="5737"/>
                    <a:pt x="714" y="5741"/>
                    <a:pt x="731" y="5741"/>
                  </a:cubicBezTo>
                  <a:cubicBezTo>
                    <a:pt x="807" y="5741"/>
                    <a:pt x="869" y="5674"/>
                    <a:pt x="825" y="5614"/>
                  </a:cubicBezTo>
                  <a:cubicBezTo>
                    <a:pt x="554" y="5221"/>
                    <a:pt x="650" y="4793"/>
                    <a:pt x="875" y="4406"/>
                  </a:cubicBezTo>
                  <a:cubicBezTo>
                    <a:pt x="1003" y="4185"/>
                    <a:pt x="1144" y="3972"/>
                    <a:pt x="1240" y="3741"/>
                  </a:cubicBezTo>
                  <a:cubicBezTo>
                    <a:pt x="1348" y="3472"/>
                    <a:pt x="1328" y="3171"/>
                    <a:pt x="1266" y="2896"/>
                  </a:cubicBezTo>
                  <a:cubicBezTo>
                    <a:pt x="1160" y="2429"/>
                    <a:pt x="556" y="2126"/>
                    <a:pt x="505" y="1650"/>
                  </a:cubicBezTo>
                  <a:cubicBezTo>
                    <a:pt x="493" y="1548"/>
                    <a:pt x="558" y="1138"/>
                    <a:pt x="598" y="939"/>
                  </a:cubicBezTo>
                  <a:cubicBezTo>
                    <a:pt x="638" y="739"/>
                    <a:pt x="714" y="391"/>
                    <a:pt x="694" y="116"/>
                  </a:cubicBezTo>
                  <a:cubicBezTo>
                    <a:pt x="688" y="38"/>
                    <a:pt x="619" y="1"/>
                    <a:pt x="549"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1332075" y="3592550"/>
              <a:ext cx="35500" cy="120450"/>
            </a:xfrm>
            <a:custGeom>
              <a:avLst/>
              <a:gdLst/>
              <a:ahLst/>
              <a:cxnLst/>
              <a:rect l="l" t="t" r="r" b="b"/>
              <a:pathLst>
                <a:path w="1420" h="4818" extrusionOk="0">
                  <a:moveTo>
                    <a:pt x="987" y="0"/>
                  </a:moveTo>
                  <a:cubicBezTo>
                    <a:pt x="909" y="0"/>
                    <a:pt x="833" y="33"/>
                    <a:pt x="816" y="106"/>
                  </a:cubicBezTo>
                  <a:cubicBezTo>
                    <a:pt x="772" y="288"/>
                    <a:pt x="634" y="457"/>
                    <a:pt x="533" y="620"/>
                  </a:cubicBezTo>
                  <a:cubicBezTo>
                    <a:pt x="405" y="822"/>
                    <a:pt x="313" y="989"/>
                    <a:pt x="305" y="1220"/>
                  </a:cubicBezTo>
                  <a:cubicBezTo>
                    <a:pt x="300" y="1433"/>
                    <a:pt x="425" y="1601"/>
                    <a:pt x="521" y="1792"/>
                  </a:cubicBezTo>
                  <a:cubicBezTo>
                    <a:pt x="618" y="1989"/>
                    <a:pt x="808" y="2205"/>
                    <a:pt x="824" y="2416"/>
                  </a:cubicBezTo>
                  <a:cubicBezTo>
                    <a:pt x="846" y="2673"/>
                    <a:pt x="700" y="2878"/>
                    <a:pt x="533" y="3088"/>
                  </a:cubicBezTo>
                  <a:cubicBezTo>
                    <a:pt x="375" y="3287"/>
                    <a:pt x="252" y="3488"/>
                    <a:pt x="174" y="3717"/>
                  </a:cubicBezTo>
                  <a:cubicBezTo>
                    <a:pt x="48" y="4084"/>
                    <a:pt x="1" y="4616"/>
                    <a:pt x="501" y="4807"/>
                  </a:cubicBezTo>
                  <a:cubicBezTo>
                    <a:pt x="520" y="4814"/>
                    <a:pt x="541" y="4818"/>
                    <a:pt x="563" y="4818"/>
                  </a:cubicBezTo>
                  <a:cubicBezTo>
                    <a:pt x="650" y="4818"/>
                    <a:pt x="740" y="4764"/>
                    <a:pt x="700" y="4686"/>
                  </a:cubicBezTo>
                  <a:cubicBezTo>
                    <a:pt x="531" y="4347"/>
                    <a:pt x="692" y="3845"/>
                    <a:pt x="883" y="3532"/>
                  </a:cubicBezTo>
                  <a:cubicBezTo>
                    <a:pt x="1001" y="3343"/>
                    <a:pt x="1182" y="3177"/>
                    <a:pt x="1274" y="2978"/>
                  </a:cubicBezTo>
                  <a:cubicBezTo>
                    <a:pt x="1378" y="2757"/>
                    <a:pt x="1419" y="2522"/>
                    <a:pt x="1376" y="2288"/>
                  </a:cubicBezTo>
                  <a:cubicBezTo>
                    <a:pt x="1342" y="2097"/>
                    <a:pt x="1188" y="1906"/>
                    <a:pt x="1085" y="1730"/>
                  </a:cubicBezTo>
                  <a:cubicBezTo>
                    <a:pt x="989" y="1567"/>
                    <a:pt x="852" y="1404"/>
                    <a:pt x="834" y="1220"/>
                  </a:cubicBezTo>
                  <a:cubicBezTo>
                    <a:pt x="816" y="1021"/>
                    <a:pt x="947" y="836"/>
                    <a:pt x="1037" y="656"/>
                  </a:cubicBezTo>
                  <a:cubicBezTo>
                    <a:pt x="1115" y="497"/>
                    <a:pt x="1176" y="317"/>
                    <a:pt x="1184" y="146"/>
                  </a:cubicBezTo>
                  <a:cubicBezTo>
                    <a:pt x="1190" y="54"/>
                    <a:pt x="1086" y="0"/>
                    <a:pt x="98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 name="Google Shape;325;p8"/>
          <p:cNvSpPr/>
          <p:nvPr/>
        </p:nvSpPr>
        <p:spPr>
          <a:xfrm>
            <a:off x="-28450" y="4191225"/>
            <a:ext cx="9172555" cy="952279"/>
          </a:xfrm>
          <a:custGeom>
            <a:avLst/>
            <a:gdLst/>
            <a:ahLst/>
            <a:cxnLst/>
            <a:rect l="l" t="t" r="r" b="b"/>
            <a:pathLst>
              <a:path w="47341" h="7047" extrusionOk="0">
                <a:moveTo>
                  <a:pt x="47340" y="0"/>
                </a:moveTo>
                <a:cubicBezTo>
                  <a:pt x="42057" y="1379"/>
                  <a:pt x="43929" y="4538"/>
                  <a:pt x="39971" y="5022"/>
                </a:cubicBezTo>
                <a:cubicBezTo>
                  <a:pt x="39656" y="5061"/>
                  <a:pt x="39366" y="5078"/>
                  <a:pt x="39095" y="5078"/>
                </a:cubicBezTo>
                <a:cubicBezTo>
                  <a:pt x="36048" y="5078"/>
                  <a:pt x="35548" y="2826"/>
                  <a:pt x="31520" y="2826"/>
                </a:cubicBezTo>
                <a:cubicBezTo>
                  <a:pt x="31276" y="2826"/>
                  <a:pt x="31019" y="2834"/>
                  <a:pt x="30748" y="2852"/>
                </a:cubicBezTo>
                <a:cubicBezTo>
                  <a:pt x="25603" y="3187"/>
                  <a:pt x="24724" y="5634"/>
                  <a:pt x="18512" y="6024"/>
                </a:cubicBezTo>
                <a:cubicBezTo>
                  <a:pt x="17835" y="6067"/>
                  <a:pt x="17236" y="6087"/>
                  <a:pt x="16701" y="6087"/>
                </a:cubicBezTo>
                <a:cubicBezTo>
                  <a:pt x="12329" y="6087"/>
                  <a:pt x="12225" y="4759"/>
                  <a:pt x="8534" y="3519"/>
                </a:cubicBezTo>
                <a:cubicBezTo>
                  <a:pt x="6718" y="2909"/>
                  <a:pt x="4854" y="2738"/>
                  <a:pt x="3334" y="2738"/>
                </a:cubicBezTo>
                <a:cubicBezTo>
                  <a:pt x="1386" y="2738"/>
                  <a:pt x="1" y="3019"/>
                  <a:pt x="1" y="3019"/>
                </a:cubicBezTo>
                <a:lnTo>
                  <a:pt x="1" y="7047"/>
                </a:lnTo>
                <a:lnTo>
                  <a:pt x="47340" y="7047"/>
                </a:ln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125" y="-17640"/>
            <a:ext cx="9143958" cy="1114282"/>
          </a:xfrm>
          <a:custGeom>
            <a:avLst/>
            <a:gdLst/>
            <a:ahLst/>
            <a:cxnLst/>
            <a:rect l="l" t="t" r="r" b="b"/>
            <a:pathLst>
              <a:path w="47340" h="7133" extrusionOk="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125" y="-17637"/>
            <a:ext cx="9143958" cy="1077259"/>
          </a:xfrm>
          <a:custGeom>
            <a:avLst/>
            <a:gdLst/>
            <a:ahLst/>
            <a:cxnLst/>
            <a:rect l="l" t="t" r="r" b="b"/>
            <a:pathLst>
              <a:path w="47340" h="6896" extrusionOk="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 name="Google Shape;328;p8"/>
          <p:cNvGrpSpPr/>
          <p:nvPr/>
        </p:nvGrpSpPr>
        <p:grpSpPr>
          <a:xfrm>
            <a:off x="300793" y="558560"/>
            <a:ext cx="8813338" cy="3502864"/>
            <a:chOff x="300793" y="558560"/>
            <a:chExt cx="8813338" cy="3502864"/>
          </a:xfrm>
        </p:grpSpPr>
        <p:sp>
          <p:nvSpPr>
            <p:cNvPr id="329" name="Google Shape;329;p8"/>
            <p:cNvSpPr/>
            <p:nvPr/>
          </p:nvSpPr>
          <p:spPr>
            <a:xfrm>
              <a:off x="6862046" y="3786923"/>
              <a:ext cx="91538" cy="77455"/>
            </a:xfrm>
            <a:custGeom>
              <a:avLst/>
              <a:gdLst/>
              <a:ahLst/>
              <a:cxnLst/>
              <a:rect l="l" t="t" r="r" b="b"/>
              <a:pathLst>
                <a:path w="481" h="407" extrusionOk="0">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8402992" y="3702754"/>
              <a:ext cx="55570" cy="46816"/>
            </a:xfrm>
            <a:custGeom>
              <a:avLst/>
              <a:gdLst/>
              <a:ahLst/>
              <a:cxnLst/>
              <a:rect l="l" t="t" r="r" b="b"/>
              <a:pathLst>
                <a:path w="292" h="246" extrusionOk="0">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8788962" y="3116023"/>
              <a:ext cx="45293" cy="38252"/>
            </a:xfrm>
            <a:custGeom>
              <a:avLst/>
              <a:gdLst/>
              <a:ahLst/>
              <a:cxnLst/>
              <a:rect l="l" t="t" r="r" b="b"/>
              <a:pathLst>
                <a:path w="238" h="201" extrusionOk="0">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3511181" flipH="1">
              <a:off x="8465116" y="2069606"/>
              <a:ext cx="72839" cy="61311"/>
            </a:xfrm>
            <a:custGeom>
              <a:avLst/>
              <a:gdLst/>
              <a:ahLst/>
              <a:cxnLst/>
              <a:rect l="l" t="t" r="r" b="b"/>
              <a:pathLst>
                <a:path w="297" h="250" extrusionOk="0">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8"/>
            <p:cNvGrpSpPr/>
            <p:nvPr/>
          </p:nvGrpSpPr>
          <p:grpSpPr>
            <a:xfrm>
              <a:off x="300793" y="558560"/>
              <a:ext cx="8813338" cy="3502864"/>
              <a:chOff x="272218" y="539510"/>
              <a:chExt cx="8813338" cy="3502864"/>
            </a:xfrm>
          </p:grpSpPr>
          <p:sp>
            <p:nvSpPr>
              <p:cNvPr id="334" name="Google Shape;334;p8"/>
              <p:cNvSpPr/>
              <p:nvPr/>
            </p:nvSpPr>
            <p:spPr>
              <a:xfrm>
                <a:off x="272218" y="1538852"/>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a:off x="1003938" y="974036"/>
                <a:ext cx="46245" cy="39203"/>
              </a:xfrm>
              <a:custGeom>
                <a:avLst/>
                <a:gdLst/>
                <a:ahLst/>
                <a:cxnLst/>
                <a:rect l="l" t="t" r="r" b="b"/>
                <a:pathLst>
                  <a:path w="243" h="206" extrusionOk="0">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299812" y="3577012"/>
                <a:ext cx="46054" cy="39013"/>
              </a:xfrm>
              <a:custGeom>
                <a:avLst/>
                <a:gdLst/>
                <a:ahLst/>
                <a:cxnLst/>
                <a:rect l="l" t="t" r="r" b="b"/>
                <a:pathLst>
                  <a:path w="242" h="205" extrusionOk="0">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a:off x="5980391" y="539510"/>
                <a:ext cx="41677" cy="35207"/>
              </a:xfrm>
              <a:custGeom>
                <a:avLst/>
                <a:gdLst/>
                <a:ahLst/>
                <a:cxnLst/>
                <a:rect l="l" t="t" r="r" b="b"/>
                <a:pathLst>
                  <a:path w="219" h="185" extrusionOk="0">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flipH="1">
                <a:off x="7742410" y="777940"/>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8"/>
              <p:cNvGrpSpPr/>
              <p:nvPr/>
            </p:nvGrpSpPr>
            <p:grpSpPr>
              <a:xfrm rot="-3511162" flipH="1">
                <a:off x="8121677" y="1463302"/>
                <a:ext cx="1151083" cy="205868"/>
                <a:chOff x="-207450" y="2233412"/>
                <a:chExt cx="1151106" cy="205872"/>
              </a:xfrm>
            </p:grpSpPr>
            <p:sp>
              <p:nvSpPr>
                <p:cNvPr id="340" name="Google Shape;340;p8"/>
                <p:cNvSpPr/>
                <p:nvPr/>
              </p:nvSpPr>
              <p:spPr>
                <a:xfrm>
                  <a:off x="-207450" y="2233412"/>
                  <a:ext cx="59596" cy="50030"/>
                </a:xfrm>
                <a:custGeom>
                  <a:avLst/>
                  <a:gdLst/>
                  <a:ahLst/>
                  <a:cxnLst/>
                  <a:rect l="l" t="t" r="r" b="b"/>
                  <a:pathLst>
                    <a:path w="243" h="204" extrusionOk="0">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8"/>
                <p:cNvSpPr/>
                <p:nvPr/>
              </p:nvSpPr>
              <p:spPr>
                <a:xfrm>
                  <a:off x="888964" y="2382632"/>
                  <a:ext cx="54691" cy="56652"/>
                </a:xfrm>
                <a:custGeom>
                  <a:avLst/>
                  <a:gdLst/>
                  <a:ahLst/>
                  <a:cxnLst/>
                  <a:rect l="l" t="t" r="r" b="b"/>
                  <a:pathLst>
                    <a:path w="223" h="231" extrusionOk="0">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8"/>
              <p:cNvSpPr/>
              <p:nvPr/>
            </p:nvSpPr>
            <p:spPr>
              <a:xfrm>
                <a:off x="2957900" y="3900211"/>
                <a:ext cx="55760" cy="47006"/>
              </a:xfrm>
              <a:custGeom>
                <a:avLst/>
                <a:gdLst/>
                <a:ahLst/>
                <a:cxnLst/>
                <a:rect l="l" t="t" r="r" b="b"/>
                <a:pathLst>
                  <a:path w="293" h="247" extrusionOk="0">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a:off x="1564396" y="3947221"/>
                <a:ext cx="112852" cy="95154"/>
              </a:xfrm>
              <a:custGeom>
                <a:avLst/>
                <a:gdLst/>
                <a:ahLst/>
                <a:cxnLst/>
                <a:rect l="l" t="t" r="r" b="b"/>
                <a:pathLst>
                  <a:path w="593" h="500" extrusionOk="0">
                    <a:moveTo>
                      <a:pt x="274" y="0"/>
                    </a:moveTo>
                    <a:cubicBezTo>
                      <a:pt x="164" y="0"/>
                      <a:pt x="55" y="71"/>
                      <a:pt x="29" y="198"/>
                    </a:cubicBezTo>
                    <a:cubicBezTo>
                      <a:pt x="1" y="332"/>
                      <a:pt x="86" y="463"/>
                      <a:pt x="220" y="493"/>
                    </a:cubicBezTo>
                    <a:cubicBezTo>
                      <a:pt x="238" y="497"/>
                      <a:pt x="256" y="499"/>
                      <a:pt x="274" y="499"/>
                    </a:cubicBezTo>
                    <a:cubicBezTo>
                      <a:pt x="463" y="499"/>
                      <a:pt x="592" y="284"/>
                      <a:pt x="481" y="113"/>
                    </a:cubicBezTo>
                    <a:cubicBezTo>
                      <a:pt x="431" y="36"/>
                      <a:pt x="352" y="0"/>
                      <a:pt x="27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4" name="Google Shape;344;p8"/>
          <p:cNvSpPr txBox="1">
            <a:spLocks noGrp="1"/>
          </p:cNvSpPr>
          <p:nvPr>
            <p:ph type="title"/>
          </p:nvPr>
        </p:nvSpPr>
        <p:spPr>
          <a:xfrm>
            <a:off x="927575" y="1168100"/>
            <a:ext cx="72888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4"/>
        <p:cNvGrpSpPr/>
        <p:nvPr/>
      </p:nvGrpSpPr>
      <p:grpSpPr>
        <a:xfrm>
          <a:off x="0" y="0"/>
          <a:ext cx="0" cy="0"/>
          <a:chOff x="0" y="0"/>
          <a:chExt cx="0" cy="0"/>
        </a:xfrm>
      </p:grpSpPr>
      <p:grpSp>
        <p:nvGrpSpPr>
          <p:cNvPr id="385" name="Google Shape;385;p10"/>
          <p:cNvGrpSpPr/>
          <p:nvPr/>
        </p:nvGrpSpPr>
        <p:grpSpPr>
          <a:xfrm rot="7347637">
            <a:off x="7827842" y="4184381"/>
            <a:ext cx="971457" cy="1021380"/>
            <a:chOff x="11391327" y="1296786"/>
            <a:chExt cx="449754" cy="472867"/>
          </a:xfrm>
        </p:grpSpPr>
        <p:sp>
          <p:nvSpPr>
            <p:cNvPr id="386" name="Google Shape;386;p10"/>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0"/>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 name="Google Shape;389;p10"/>
          <p:cNvSpPr txBox="1">
            <a:spLocks noGrp="1"/>
          </p:cNvSpPr>
          <p:nvPr>
            <p:ph type="title"/>
          </p:nvPr>
        </p:nvSpPr>
        <p:spPr>
          <a:xfrm>
            <a:off x="2213450" y="3471475"/>
            <a:ext cx="6217200" cy="10575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3000"/>
              <a:buNone/>
              <a:defRPr>
                <a:highlight>
                  <a:schemeClr val="accent1"/>
                </a:highlight>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90" name="Google Shape;390;p10"/>
          <p:cNvSpPr/>
          <p:nvPr/>
        </p:nvSpPr>
        <p:spPr>
          <a:xfrm rot="10512769">
            <a:off x="4159407" y="4232437"/>
            <a:ext cx="5143563" cy="1409748"/>
          </a:xfrm>
          <a:custGeom>
            <a:avLst/>
            <a:gdLst/>
            <a:ahLst/>
            <a:cxnLst/>
            <a:rect l="l" t="t" r="r" b="b"/>
            <a:pathLst>
              <a:path w="47340" h="7133" extrusionOk="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dk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 name="Google Shape;391;p10"/>
          <p:cNvGrpSpPr/>
          <p:nvPr/>
        </p:nvGrpSpPr>
        <p:grpSpPr>
          <a:xfrm flipH="1">
            <a:off x="-219070" y="4458506"/>
            <a:ext cx="9991991" cy="1459875"/>
            <a:chOff x="-678091" y="4387456"/>
            <a:chExt cx="10546750" cy="1540927"/>
          </a:xfrm>
        </p:grpSpPr>
        <p:grpSp>
          <p:nvGrpSpPr>
            <p:cNvPr id="392" name="Google Shape;392;p10"/>
            <p:cNvGrpSpPr/>
            <p:nvPr/>
          </p:nvGrpSpPr>
          <p:grpSpPr>
            <a:xfrm>
              <a:off x="2430676" y="4387456"/>
              <a:ext cx="6682745" cy="813490"/>
              <a:chOff x="2430676" y="4387456"/>
              <a:chExt cx="6682745" cy="813490"/>
            </a:xfrm>
          </p:grpSpPr>
          <p:sp>
            <p:nvSpPr>
              <p:cNvPr id="393" name="Google Shape;393;p10"/>
              <p:cNvSpPr/>
              <p:nvPr/>
            </p:nvSpPr>
            <p:spPr>
              <a:xfrm flipH="1">
                <a:off x="3128178" y="4571526"/>
                <a:ext cx="541839" cy="573499"/>
              </a:xfrm>
              <a:custGeom>
                <a:avLst/>
                <a:gdLst/>
                <a:ahLst/>
                <a:cxnLst/>
                <a:rect l="l" t="t" r="r" b="b"/>
                <a:pathLst>
                  <a:path w="4455" h="5884" extrusionOk="0">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8277547" y="4387456"/>
                <a:ext cx="835874" cy="573459"/>
              </a:xfrm>
              <a:custGeom>
                <a:avLst/>
                <a:gdLst/>
                <a:ahLst/>
                <a:cxnLst/>
                <a:rect l="l" t="t" r="r" b="b"/>
                <a:pathLst>
                  <a:path w="6721" h="4611" extrusionOk="0">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6199719" y="4469167"/>
                <a:ext cx="554057" cy="731778"/>
              </a:xfrm>
              <a:custGeom>
                <a:avLst/>
                <a:gdLst/>
                <a:ahLst/>
                <a:cxnLst/>
                <a:rect l="l" t="t" r="r" b="b"/>
                <a:pathLst>
                  <a:path w="4455" h="5884" extrusionOk="0">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7655742" y="4404515"/>
                <a:ext cx="319873" cy="560151"/>
              </a:xfrm>
              <a:custGeom>
                <a:avLst/>
                <a:gdLst/>
                <a:ahLst/>
                <a:cxnLst/>
                <a:rect l="l" t="t" r="r" b="b"/>
                <a:pathLst>
                  <a:path w="2572" h="4504" extrusionOk="0">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flipH="1">
                <a:off x="2430676" y="4499025"/>
                <a:ext cx="342912" cy="560162"/>
              </a:xfrm>
              <a:custGeom>
                <a:avLst/>
                <a:gdLst/>
                <a:ahLst/>
                <a:cxnLst/>
                <a:rect l="l" t="t" r="r" b="b"/>
                <a:pathLst>
                  <a:path w="2572" h="4504" extrusionOk="0">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flipH="1">
                <a:off x="4571990" y="4571532"/>
                <a:ext cx="725762" cy="371120"/>
              </a:xfrm>
              <a:custGeom>
                <a:avLst/>
                <a:gdLst/>
                <a:ahLst/>
                <a:cxnLst/>
                <a:rect l="l" t="t" r="r" b="b"/>
                <a:pathLst>
                  <a:path w="4676" h="2984" extrusionOk="0">
                    <a:moveTo>
                      <a:pt x="606" y="0"/>
                    </a:moveTo>
                    <a:lnTo>
                      <a:pt x="606" y="0"/>
                    </a:lnTo>
                    <a:cubicBezTo>
                      <a:pt x="531" y="154"/>
                      <a:pt x="670" y="333"/>
                      <a:pt x="640" y="499"/>
                    </a:cubicBezTo>
                    <a:cubicBezTo>
                      <a:pt x="613" y="654"/>
                      <a:pt x="446" y="739"/>
                      <a:pt x="283" y="739"/>
                    </a:cubicBezTo>
                    <a:cubicBezTo>
                      <a:pt x="244" y="739"/>
                      <a:pt x="205" y="734"/>
                      <a:pt x="168" y="724"/>
                    </a:cubicBezTo>
                    <a:cubicBezTo>
                      <a:pt x="142" y="716"/>
                      <a:pt x="113" y="709"/>
                      <a:pt x="86" y="709"/>
                    </a:cubicBezTo>
                    <a:cubicBezTo>
                      <a:pt x="57" y="709"/>
                      <a:pt x="32" y="718"/>
                      <a:pt x="21" y="744"/>
                    </a:cubicBezTo>
                    <a:cubicBezTo>
                      <a:pt x="1" y="786"/>
                      <a:pt x="42" y="831"/>
                      <a:pt x="82" y="855"/>
                    </a:cubicBezTo>
                    <a:cubicBezTo>
                      <a:pt x="227" y="948"/>
                      <a:pt x="451" y="1009"/>
                      <a:pt x="638" y="1009"/>
                    </a:cubicBezTo>
                    <a:cubicBezTo>
                      <a:pt x="672" y="1009"/>
                      <a:pt x="705" y="1007"/>
                      <a:pt x="736" y="1003"/>
                    </a:cubicBezTo>
                    <a:cubicBezTo>
                      <a:pt x="854" y="1055"/>
                      <a:pt x="959" y="1128"/>
                      <a:pt x="1051" y="1220"/>
                    </a:cubicBezTo>
                    <a:cubicBezTo>
                      <a:pt x="1117" y="1286"/>
                      <a:pt x="1180" y="1365"/>
                      <a:pt x="1272" y="1381"/>
                    </a:cubicBezTo>
                    <a:cubicBezTo>
                      <a:pt x="1286" y="1417"/>
                      <a:pt x="1250" y="1451"/>
                      <a:pt x="1218" y="1475"/>
                    </a:cubicBezTo>
                    <a:lnTo>
                      <a:pt x="1027" y="1615"/>
                    </a:lnTo>
                    <a:cubicBezTo>
                      <a:pt x="1047" y="1680"/>
                      <a:pt x="1115" y="1720"/>
                      <a:pt x="1182" y="1726"/>
                    </a:cubicBezTo>
                    <a:cubicBezTo>
                      <a:pt x="1250" y="1726"/>
                      <a:pt x="1318" y="1708"/>
                      <a:pt x="1378" y="1676"/>
                    </a:cubicBezTo>
                    <a:cubicBezTo>
                      <a:pt x="1437" y="1646"/>
                      <a:pt x="1507" y="1605"/>
                      <a:pt x="1573" y="1587"/>
                    </a:cubicBezTo>
                    <a:lnTo>
                      <a:pt x="2211" y="1907"/>
                    </a:lnTo>
                    <a:cubicBezTo>
                      <a:pt x="2256" y="1927"/>
                      <a:pt x="2298" y="1955"/>
                      <a:pt x="2334" y="1989"/>
                    </a:cubicBezTo>
                    <a:cubicBezTo>
                      <a:pt x="2402" y="2065"/>
                      <a:pt x="2404" y="2173"/>
                      <a:pt x="2410" y="2272"/>
                    </a:cubicBezTo>
                    <a:cubicBezTo>
                      <a:pt x="2418" y="2426"/>
                      <a:pt x="2444" y="2577"/>
                      <a:pt x="2484" y="2725"/>
                    </a:cubicBezTo>
                    <a:cubicBezTo>
                      <a:pt x="2502" y="2788"/>
                      <a:pt x="2522" y="2852"/>
                      <a:pt x="2545" y="2914"/>
                    </a:cubicBezTo>
                    <a:cubicBezTo>
                      <a:pt x="2657" y="2948"/>
                      <a:pt x="2736" y="2983"/>
                      <a:pt x="2833" y="2983"/>
                    </a:cubicBezTo>
                    <a:cubicBezTo>
                      <a:pt x="2866" y="2983"/>
                      <a:pt x="2901" y="2979"/>
                      <a:pt x="2940" y="2970"/>
                    </a:cubicBezTo>
                    <a:cubicBezTo>
                      <a:pt x="2948" y="2896"/>
                      <a:pt x="2956" y="2820"/>
                      <a:pt x="2964" y="2746"/>
                    </a:cubicBezTo>
                    <a:cubicBezTo>
                      <a:pt x="2982" y="2589"/>
                      <a:pt x="3000" y="2430"/>
                      <a:pt x="3018" y="2272"/>
                    </a:cubicBezTo>
                    <a:cubicBezTo>
                      <a:pt x="3030" y="2212"/>
                      <a:pt x="3040" y="2147"/>
                      <a:pt x="3085" y="2107"/>
                    </a:cubicBezTo>
                    <a:cubicBezTo>
                      <a:pt x="3121" y="2075"/>
                      <a:pt x="3171" y="2067"/>
                      <a:pt x="3217" y="2059"/>
                    </a:cubicBezTo>
                    <a:cubicBezTo>
                      <a:pt x="3372" y="2033"/>
                      <a:pt x="3522" y="1991"/>
                      <a:pt x="3665" y="1931"/>
                    </a:cubicBezTo>
                    <a:cubicBezTo>
                      <a:pt x="3799" y="1878"/>
                      <a:pt x="3932" y="1808"/>
                      <a:pt x="4078" y="1808"/>
                    </a:cubicBezTo>
                    <a:cubicBezTo>
                      <a:pt x="4080" y="1808"/>
                      <a:pt x="4081" y="1808"/>
                      <a:pt x="4083" y="1808"/>
                    </a:cubicBezTo>
                    <a:cubicBezTo>
                      <a:pt x="4205" y="1808"/>
                      <a:pt x="4336" y="1851"/>
                      <a:pt x="4453" y="1851"/>
                    </a:cubicBezTo>
                    <a:cubicBezTo>
                      <a:pt x="4519" y="1851"/>
                      <a:pt x="4581" y="1837"/>
                      <a:pt x="4634" y="1794"/>
                    </a:cubicBezTo>
                    <a:cubicBezTo>
                      <a:pt x="4654" y="1782"/>
                      <a:pt x="4666" y="1762"/>
                      <a:pt x="4670" y="1738"/>
                    </a:cubicBezTo>
                    <a:cubicBezTo>
                      <a:pt x="4676" y="1696"/>
                      <a:pt x="4632" y="1666"/>
                      <a:pt x="4592" y="1648"/>
                    </a:cubicBezTo>
                    <a:cubicBezTo>
                      <a:pt x="4490" y="1605"/>
                      <a:pt x="4380" y="1582"/>
                      <a:pt x="4269" y="1582"/>
                    </a:cubicBezTo>
                    <a:cubicBezTo>
                      <a:pt x="4189" y="1582"/>
                      <a:pt x="4108" y="1594"/>
                      <a:pt x="4030" y="1619"/>
                    </a:cubicBezTo>
                    <a:cubicBezTo>
                      <a:pt x="4168" y="1539"/>
                      <a:pt x="4255" y="1399"/>
                      <a:pt x="4265" y="1242"/>
                    </a:cubicBezTo>
                    <a:cubicBezTo>
                      <a:pt x="4269" y="1224"/>
                      <a:pt x="4265" y="1208"/>
                      <a:pt x="4255" y="1192"/>
                    </a:cubicBezTo>
                    <a:cubicBezTo>
                      <a:pt x="4247" y="1182"/>
                      <a:pt x="4237" y="1178"/>
                      <a:pt x="4226" y="1178"/>
                    </a:cubicBezTo>
                    <a:cubicBezTo>
                      <a:pt x="4199" y="1178"/>
                      <a:pt x="4166" y="1204"/>
                      <a:pt x="4146" y="1228"/>
                    </a:cubicBezTo>
                    <a:cubicBezTo>
                      <a:pt x="3861" y="1561"/>
                      <a:pt x="3440" y="1738"/>
                      <a:pt x="3036" y="1904"/>
                    </a:cubicBezTo>
                    <a:cubicBezTo>
                      <a:pt x="3006" y="1812"/>
                      <a:pt x="2940" y="1728"/>
                      <a:pt x="2910" y="1636"/>
                    </a:cubicBezTo>
                    <a:cubicBezTo>
                      <a:pt x="3149" y="1573"/>
                      <a:pt x="3351" y="1413"/>
                      <a:pt x="3466" y="1194"/>
                    </a:cubicBezTo>
                    <a:cubicBezTo>
                      <a:pt x="3486" y="1160"/>
                      <a:pt x="3502" y="1122"/>
                      <a:pt x="3536" y="1102"/>
                    </a:cubicBezTo>
                    <a:cubicBezTo>
                      <a:pt x="3562" y="1088"/>
                      <a:pt x="3590" y="1080"/>
                      <a:pt x="3620" y="1076"/>
                    </a:cubicBezTo>
                    <a:cubicBezTo>
                      <a:pt x="3709" y="1061"/>
                      <a:pt x="3799" y="1033"/>
                      <a:pt x="3883" y="995"/>
                    </a:cubicBezTo>
                    <a:lnTo>
                      <a:pt x="3887" y="991"/>
                    </a:lnTo>
                    <a:cubicBezTo>
                      <a:pt x="3970" y="951"/>
                      <a:pt x="4054" y="891"/>
                      <a:pt x="4076" y="803"/>
                    </a:cubicBezTo>
                    <a:cubicBezTo>
                      <a:pt x="4080" y="788"/>
                      <a:pt x="4080" y="772"/>
                      <a:pt x="4074" y="758"/>
                    </a:cubicBezTo>
                    <a:cubicBezTo>
                      <a:pt x="4064" y="735"/>
                      <a:pt x="4040" y="729"/>
                      <a:pt x="4015" y="729"/>
                    </a:cubicBezTo>
                    <a:cubicBezTo>
                      <a:pt x="4004" y="729"/>
                      <a:pt x="3992" y="730"/>
                      <a:pt x="3982" y="732"/>
                    </a:cubicBezTo>
                    <a:cubicBezTo>
                      <a:pt x="3811" y="758"/>
                      <a:pt x="3645" y="815"/>
                      <a:pt x="3494" y="903"/>
                    </a:cubicBezTo>
                    <a:cubicBezTo>
                      <a:pt x="3520" y="827"/>
                      <a:pt x="3544" y="750"/>
                      <a:pt x="3538" y="670"/>
                    </a:cubicBezTo>
                    <a:cubicBezTo>
                      <a:pt x="3534" y="592"/>
                      <a:pt x="3492" y="511"/>
                      <a:pt x="3418" y="481"/>
                    </a:cubicBezTo>
                    <a:cubicBezTo>
                      <a:pt x="3380" y="646"/>
                      <a:pt x="3323" y="805"/>
                      <a:pt x="3251" y="957"/>
                    </a:cubicBezTo>
                    <a:cubicBezTo>
                      <a:pt x="3207" y="1055"/>
                      <a:pt x="3157" y="1150"/>
                      <a:pt x="3101" y="1246"/>
                    </a:cubicBezTo>
                    <a:lnTo>
                      <a:pt x="2940" y="1106"/>
                    </a:lnTo>
                    <a:cubicBezTo>
                      <a:pt x="2906" y="1073"/>
                      <a:pt x="2864" y="1049"/>
                      <a:pt x="2818" y="1035"/>
                    </a:cubicBezTo>
                    <a:cubicBezTo>
                      <a:pt x="2812" y="1034"/>
                      <a:pt x="2805" y="1033"/>
                      <a:pt x="2799" y="1033"/>
                    </a:cubicBezTo>
                    <a:cubicBezTo>
                      <a:pt x="2756" y="1033"/>
                      <a:pt x="2711" y="1055"/>
                      <a:pt x="2703" y="1096"/>
                    </a:cubicBezTo>
                    <a:cubicBezTo>
                      <a:pt x="2699" y="1120"/>
                      <a:pt x="2703" y="1146"/>
                      <a:pt x="2715" y="1170"/>
                    </a:cubicBezTo>
                    <a:cubicBezTo>
                      <a:pt x="2743" y="1236"/>
                      <a:pt x="2781" y="1296"/>
                      <a:pt x="2828" y="1348"/>
                    </a:cubicBezTo>
                    <a:cubicBezTo>
                      <a:pt x="2838" y="1355"/>
                      <a:pt x="2844" y="1367"/>
                      <a:pt x="2846" y="1379"/>
                    </a:cubicBezTo>
                    <a:cubicBezTo>
                      <a:pt x="2846" y="1391"/>
                      <a:pt x="2842" y="1403"/>
                      <a:pt x="2834" y="1411"/>
                    </a:cubicBezTo>
                    <a:cubicBezTo>
                      <a:pt x="2810" y="1445"/>
                      <a:pt x="2783" y="1475"/>
                      <a:pt x="2753" y="1503"/>
                    </a:cubicBezTo>
                    <a:cubicBezTo>
                      <a:pt x="2725" y="1533"/>
                      <a:pt x="2693" y="1559"/>
                      <a:pt x="2657" y="1581"/>
                    </a:cubicBezTo>
                    <a:cubicBezTo>
                      <a:pt x="2584" y="1624"/>
                      <a:pt x="2502" y="1640"/>
                      <a:pt x="2418" y="1640"/>
                    </a:cubicBezTo>
                    <a:cubicBezTo>
                      <a:pt x="2351" y="1640"/>
                      <a:pt x="2281" y="1629"/>
                      <a:pt x="2215" y="1613"/>
                    </a:cubicBezTo>
                    <a:cubicBezTo>
                      <a:pt x="2157" y="1455"/>
                      <a:pt x="2254" y="1286"/>
                      <a:pt x="2350" y="1144"/>
                    </a:cubicBezTo>
                    <a:lnTo>
                      <a:pt x="2484" y="949"/>
                    </a:lnTo>
                    <a:lnTo>
                      <a:pt x="2543" y="857"/>
                    </a:lnTo>
                    <a:cubicBezTo>
                      <a:pt x="2603" y="772"/>
                      <a:pt x="2663" y="684"/>
                      <a:pt x="2755" y="632"/>
                    </a:cubicBezTo>
                    <a:cubicBezTo>
                      <a:pt x="2779" y="620"/>
                      <a:pt x="2801" y="606"/>
                      <a:pt x="2816" y="584"/>
                    </a:cubicBezTo>
                    <a:cubicBezTo>
                      <a:pt x="2842" y="544"/>
                      <a:pt x="2812" y="487"/>
                      <a:pt x="2769" y="469"/>
                    </a:cubicBezTo>
                    <a:cubicBezTo>
                      <a:pt x="2751" y="463"/>
                      <a:pt x="2733" y="461"/>
                      <a:pt x="2715" y="461"/>
                    </a:cubicBezTo>
                    <a:cubicBezTo>
                      <a:pt x="2686" y="461"/>
                      <a:pt x="2657" y="468"/>
                      <a:pt x="2631" y="483"/>
                    </a:cubicBezTo>
                    <a:cubicBezTo>
                      <a:pt x="2561" y="515"/>
                      <a:pt x="2500" y="566"/>
                      <a:pt x="2458" y="632"/>
                    </a:cubicBezTo>
                    <a:cubicBezTo>
                      <a:pt x="2446" y="517"/>
                      <a:pt x="2432" y="399"/>
                      <a:pt x="2392" y="291"/>
                    </a:cubicBezTo>
                    <a:cubicBezTo>
                      <a:pt x="2352" y="182"/>
                      <a:pt x="2282" y="80"/>
                      <a:pt x="2181" y="24"/>
                    </a:cubicBezTo>
                    <a:lnTo>
                      <a:pt x="2181" y="24"/>
                    </a:lnTo>
                    <a:cubicBezTo>
                      <a:pt x="2179" y="196"/>
                      <a:pt x="2197" y="365"/>
                      <a:pt x="2235" y="532"/>
                    </a:cubicBezTo>
                    <a:cubicBezTo>
                      <a:pt x="2252" y="610"/>
                      <a:pt x="2276" y="690"/>
                      <a:pt x="2270" y="770"/>
                    </a:cubicBezTo>
                    <a:cubicBezTo>
                      <a:pt x="2264" y="849"/>
                      <a:pt x="2229" y="925"/>
                      <a:pt x="2161" y="959"/>
                    </a:cubicBezTo>
                    <a:cubicBezTo>
                      <a:pt x="2157" y="961"/>
                      <a:pt x="2155" y="963"/>
                      <a:pt x="2151" y="965"/>
                    </a:cubicBezTo>
                    <a:lnTo>
                      <a:pt x="2147" y="959"/>
                    </a:lnTo>
                    <a:lnTo>
                      <a:pt x="1952" y="678"/>
                    </a:lnTo>
                    <a:cubicBezTo>
                      <a:pt x="1890" y="684"/>
                      <a:pt x="1852" y="756"/>
                      <a:pt x="1858" y="817"/>
                    </a:cubicBezTo>
                    <a:cubicBezTo>
                      <a:pt x="1862" y="871"/>
                      <a:pt x="1890" y="923"/>
                      <a:pt x="1914" y="973"/>
                    </a:cubicBezTo>
                    <a:lnTo>
                      <a:pt x="1922" y="991"/>
                    </a:lnTo>
                    <a:cubicBezTo>
                      <a:pt x="1999" y="1162"/>
                      <a:pt x="2003" y="1393"/>
                      <a:pt x="1940" y="1571"/>
                    </a:cubicBezTo>
                    <a:lnTo>
                      <a:pt x="1685" y="1415"/>
                    </a:lnTo>
                    <a:cubicBezTo>
                      <a:pt x="1655" y="1401"/>
                      <a:pt x="1631" y="1379"/>
                      <a:pt x="1613" y="1353"/>
                    </a:cubicBezTo>
                    <a:cubicBezTo>
                      <a:pt x="1593" y="1318"/>
                      <a:pt x="1601" y="1274"/>
                      <a:pt x="1605" y="1234"/>
                    </a:cubicBezTo>
                    <a:cubicBezTo>
                      <a:pt x="1627" y="1045"/>
                      <a:pt x="1607" y="851"/>
                      <a:pt x="1543" y="672"/>
                    </a:cubicBezTo>
                    <a:cubicBezTo>
                      <a:pt x="1523" y="613"/>
                      <a:pt x="1474" y="547"/>
                      <a:pt x="1420" y="547"/>
                    </a:cubicBezTo>
                    <a:cubicBezTo>
                      <a:pt x="1410" y="547"/>
                      <a:pt x="1400" y="549"/>
                      <a:pt x="1390" y="554"/>
                    </a:cubicBezTo>
                    <a:cubicBezTo>
                      <a:pt x="1421" y="708"/>
                      <a:pt x="1425" y="863"/>
                      <a:pt x="1406" y="1019"/>
                    </a:cubicBezTo>
                    <a:cubicBezTo>
                      <a:pt x="1402" y="1035"/>
                      <a:pt x="1400" y="1051"/>
                      <a:pt x="1398" y="1067"/>
                    </a:cubicBezTo>
                    <a:cubicBezTo>
                      <a:pt x="1392" y="1100"/>
                      <a:pt x="1380" y="1140"/>
                      <a:pt x="1348" y="1150"/>
                    </a:cubicBezTo>
                    <a:cubicBezTo>
                      <a:pt x="1341" y="1153"/>
                      <a:pt x="1335" y="1154"/>
                      <a:pt x="1329" y="1154"/>
                    </a:cubicBezTo>
                    <a:cubicBezTo>
                      <a:pt x="1304" y="1154"/>
                      <a:pt x="1281" y="1137"/>
                      <a:pt x="1260" y="1122"/>
                    </a:cubicBezTo>
                    <a:lnTo>
                      <a:pt x="1160" y="1049"/>
                    </a:lnTo>
                    <a:lnTo>
                      <a:pt x="852" y="821"/>
                    </a:lnTo>
                    <a:cubicBezTo>
                      <a:pt x="834" y="809"/>
                      <a:pt x="818" y="794"/>
                      <a:pt x="810" y="774"/>
                    </a:cubicBezTo>
                    <a:cubicBezTo>
                      <a:pt x="800" y="748"/>
                      <a:pt x="812" y="718"/>
                      <a:pt x="822" y="692"/>
                    </a:cubicBezTo>
                    <a:cubicBezTo>
                      <a:pt x="907" y="439"/>
                      <a:pt x="822" y="158"/>
                      <a:pt x="606" y="0"/>
                    </a:cubicBez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10"/>
            <p:cNvSpPr/>
            <p:nvPr/>
          </p:nvSpPr>
          <p:spPr>
            <a:xfrm>
              <a:off x="-678091" y="4679808"/>
              <a:ext cx="10546750" cy="1248575"/>
            </a:xfrm>
            <a:custGeom>
              <a:avLst/>
              <a:gdLst/>
              <a:ahLst/>
              <a:cxnLst/>
              <a:rect l="l" t="t" r="r" b="b"/>
              <a:pathLst>
                <a:path w="421870" h="49943" extrusionOk="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lt2"/>
            </a:solidFill>
            <a:ln>
              <a:noFill/>
            </a:ln>
            <a:effectLst>
              <a:outerShdw blurRad="114300" dist="38100" dir="5400000" algn="bl" rotWithShape="0">
                <a:schemeClr val="lt1">
                  <a:alpha val="50000"/>
                </a:schemeClr>
              </a:outerShdw>
            </a:effectLst>
          </p:spPr>
        </p:sp>
      </p:grpSp>
      <p:grpSp>
        <p:nvGrpSpPr>
          <p:cNvPr id="400" name="Google Shape;400;p10"/>
          <p:cNvGrpSpPr/>
          <p:nvPr/>
        </p:nvGrpSpPr>
        <p:grpSpPr>
          <a:xfrm rot="-5555554" flipH="1">
            <a:off x="-400907" y="3892089"/>
            <a:ext cx="971429" cy="1021351"/>
            <a:chOff x="11391327" y="1296786"/>
            <a:chExt cx="449754" cy="472867"/>
          </a:xfrm>
        </p:grpSpPr>
        <p:sp>
          <p:nvSpPr>
            <p:cNvPr id="401" name="Google Shape;401;p10"/>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10"/>
          <p:cNvGrpSpPr/>
          <p:nvPr/>
        </p:nvGrpSpPr>
        <p:grpSpPr>
          <a:xfrm rot="-6398875" flipH="1">
            <a:off x="-400916" y="4184383"/>
            <a:ext cx="971441" cy="1021364"/>
            <a:chOff x="11391327" y="1296786"/>
            <a:chExt cx="449754" cy="472867"/>
          </a:xfrm>
        </p:grpSpPr>
        <p:sp>
          <p:nvSpPr>
            <p:cNvPr id="405" name="Google Shape;405;p10"/>
            <p:cNvSpPr/>
            <p:nvPr/>
          </p:nvSpPr>
          <p:spPr>
            <a:xfrm>
              <a:off x="11544970" y="1418413"/>
              <a:ext cx="231887" cy="162169"/>
            </a:xfrm>
            <a:custGeom>
              <a:avLst/>
              <a:gdLst/>
              <a:ahLst/>
              <a:cxnLst/>
              <a:rect l="l" t="t" r="r" b="b"/>
              <a:pathLst>
                <a:path w="1224" h="856" extrusionOk="0">
                  <a:moveTo>
                    <a:pt x="1224" y="0"/>
                  </a:moveTo>
                  <a:cubicBezTo>
                    <a:pt x="1128" y="66"/>
                    <a:pt x="1029" y="136"/>
                    <a:pt x="925" y="203"/>
                  </a:cubicBezTo>
                  <a:cubicBezTo>
                    <a:pt x="895" y="221"/>
                    <a:pt x="865" y="241"/>
                    <a:pt x="835" y="259"/>
                  </a:cubicBezTo>
                  <a:cubicBezTo>
                    <a:pt x="765" y="301"/>
                    <a:pt x="696" y="337"/>
                    <a:pt x="622" y="371"/>
                  </a:cubicBezTo>
                  <a:cubicBezTo>
                    <a:pt x="550" y="403"/>
                    <a:pt x="477" y="433"/>
                    <a:pt x="403" y="456"/>
                  </a:cubicBezTo>
                  <a:cubicBezTo>
                    <a:pt x="353" y="472"/>
                    <a:pt x="303" y="492"/>
                    <a:pt x="255" y="514"/>
                  </a:cubicBezTo>
                  <a:cubicBezTo>
                    <a:pt x="231" y="524"/>
                    <a:pt x="207" y="538"/>
                    <a:pt x="186" y="552"/>
                  </a:cubicBezTo>
                  <a:cubicBezTo>
                    <a:pt x="128" y="586"/>
                    <a:pt x="80" y="634"/>
                    <a:pt x="44" y="690"/>
                  </a:cubicBezTo>
                  <a:cubicBezTo>
                    <a:pt x="20" y="725"/>
                    <a:pt x="6" y="767"/>
                    <a:pt x="0" y="811"/>
                  </a:cubicBezTo>
                  <a:cubicBezTo>
                    <a:pt x="0" y="819"/>
                    <a:pt x="0" y="827"/>
                    <a:pt x="0" y="835"/>
                  </a:cubicBezTo>
                  <a:lnTo>
                    <a:pt x="0" y="845"/>
                  </a:lnTo>
                  <a:lnTo>
                    <a:pt x="0" y="855"/>
                  </a:lnTo>
                  <a:cubicBezTo>
                    <a:pt x="6" y="839"/>
                    <a:pt x="12" y="823"/>
                    <a:pt x="22" y="809"/>
                  </a:cubicBezTo>
                  <a:cubicBezTo>
                    <a:pt x="34" y="785"/>
                    <a:pt x="52" y="763"/>
                    <a:pt x="72" y="745"/>
                  </a:cubicBezTo>
                  <a:cubicBezTo>
                    <a:pt x="82" y="735"/>
                    <a:pt x="92" y="725"/>
                    <a:pt x="104" y="718"/>
                  </a:cubicBezTo>
                  <a:cubicBezTo>
                    <a:pt x="146" y="688"/>
                    <a:pt x="194" y="666"/>
                    <a:pt x="245" y="652"/>
                  </a:cubicBezTo>
                  <a:cubicBezTo>
                    <a:pt x="343" y="626"/>
                    <a:pt x="445" y="618"/>
                    <a:pt x="544" y="594"/>
                  </a:cubicBezTo>
                  <a:cubicBezTo>
                    <a:pt x="574" y="586"/>
                    <a:pt x="604" y="576"/>
                    <a:pt x="634" y="566"/>
                  </a:cubicBezTo>
                  <a:cubicBezTo>
                    <a:pt x="769" y="520"/>
                    <a:pt x="893" y="447"/>
                    <a:pt x="997" y="349"/>
                  </a:cubicBezTo>
                  <a:cubicBezTo>
                    <a:pt x="1074" y="277"/>
                    <a:pt x="1140" y="193"/>
                    <a:pt x="1186" y="98"/>
                  </a:cubicBezTo>
                  <a:cubicBezTo>
                    <a:pt x="1198" y="74"/>
                    <a:pt x="1208" y="50"/>
                    <a:pt x="1216" y="26"/>
                  </a:cubicBezTo>
                  <a:cubicBezTo>
                    <a:pt x="1220" y="10"/>
                    <a:pt x="1224" y="0"/>
                    <a:pt x="1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11391327" y="1296786"/>
              <a:ext cx="304825" cy="472867"/>
            </a:xfrm>
            <a:custGeom>
              <a:avLst/>
              <a:gdLst/>
              <a:ahLst/>
              <a:cxnLst/>
              <a:rect l="l" t="t" r="r" b="b"/>
              <a:pathLst>
                <a:path w="1609" h="2496" extrusionOk="0">
                  <a:moveTo>
                    <a:pt x="1323" y="0"/>
                  </a:moveTo>
                  <a:lnTo>
                    <a:pt x="1323" y="0"/>
                  </a:lnTo>
                  <a:cubicBezTo>
                    <a:pt x="1228" y="12"/>
                    <a:pt x="1136" y="50"/>
                    <a:pt x="1058" y="108"/>
                  </a:cubicBezTo>
                  <a:cubicBezTo>
                    <a:pt x="1015" y="138"/>
                    <a:pt x="977" y="174"/>
                    <a:pt x="941" y="214"/>
                  </a:cubicBezTo>
                  <a:cubicBezTo>
                    <a:pt x="895" y="267"/>
                    <a:pt x="859" y="329"/>
                    <a:pt x="831" y="393"/>
                  </a:cubicBezTo>
                  <a:cubicBezTo>
                    <a:pt x="825" y="407"/>
                    <a:pt x="819" y="421"/>
                    <a:pt x="815" y="435"/>
                  </a:cubicBezTo>
                  <a:cubicBezTo>
                    <a:pt x="799" y="477"/>
                    <a:pt x="789" y="521"/>
                    <a:pt x="781" y="564"/>
                  </a:cubicBezTo>
                  <a:cubicBezTo>
                    <a:pt x="777" y="602"/>
                    <a:pt x="775" y="640"/>
                    <a:pt x="775" y="676"/>
                  </a:cubicBezTo>
                  <a:cubicBezTo>
                    <a:pt x="736" y="680"/>
                    <a:pt x="694" y="682"/>
                    <a:pt x="652" y="688"/>
                  </a:cubicBezTo>
                  <a:cubicBezTo>
                    <a:pt x="632" y="690"/>
                    <a:pt x="610" y="692"/>
                    <a:pt x="590" y="696"/>
                  </a:cubicBezTo>
                  <a:cubicBezTo>
                    <a:pt x="478" y="708"/>
                    <a:pt x="373" y="746"/>
                    <a:pt x="277" y="804"/>
                  </a:cubicBezTo>
                  <a:cubicBezTo>
                    <a:pt x="176" y="869"/>
                    <a:pt x="98" y="965"/>
                    <a:pt x="52" y="1079"/>
                  </a:cubicBezTo>
                  <a:cubicBezTo>
                    <a:pt x="16" y="1164"/>
                    <a:pt x="0" y="1256"/>
                    <a:pt x="6" y="1350"/>
                  </a:cubicBezTo>
                  <a:cubicBezTo>
                    <a:pt x="8" y="1373"/>
                    <a:pt x="10" y="1395"/>
                    <a:pt x="16" y="1419"/>
                  </a:cubicBezTo>
                  <a:cubicBezTo>
                    <a:pt x="22" y="1455"/>
                    <a:pt x="32" y="1491"/>
                    <a:pt x="46" y="1525"/>
                  </a:cubicBezTo>
                  <a:cubicBezTo>
                    <a:pt x="54" y="1543"/>
                    <a:pt x="64" y="1557"/>
                    <a:pt x="68" y="1567"/>
                  </a:cubicBezTo>
                  <a:lnTo>
                    <a:pt x="76" y="1581"/>
                  </a:lnTo>
                  <a:cubicBezTo>
                    <a:pt x="56" y="1507"/>
                    <a:pt x="54" y="1429"/>
                    <a:pt x="68" y="1352"/>
                  </a:cubicBezTo>
                  <a:cubicBezTo>
                    <a:pt x="82" y="1268"/>
                    <a:pt x="116" y="1188"/>
                    <a:pt x="164" y="1116"/>
                  </a:cubicBezTo>
                  <a:cubicBezTo>
                    <a:pt x="201" y="1061"/>
                    <a:pt x="251" y="1013"/>
                    <a:pt x="307" y="975"/>
                  </a:cubicBezTo>
                  <a:cubicBezTo>
                    <a:pt x="339" y="953"/>
                    <a:pt x="373" y="937"/>
                    <a:pt x="407" y="925"/>
                  </a:cubicBezTo>
                  <a:cubicBezTo>
                    <a:pt x="429" y="915"/>
                    <a:pt x="453" y="909"/>
                    <a:pt x="474" y="903"/>
                  </a:cubicBezTo>
                  <a:cubicBezTo>
                    <a:pt x="576" y="881"/>
                    <a:pt x="680" y="869"/>
                    <a:pt x="783" y="865"/>
                  </a:cubicBezTo>
                  <a:cubicBezTo>
                    <a:pt x="785" y="889"/>
                    <a:pt x="787" y="915"/>
                    <a:pt x="787" y="939"/>
                  </a:cubicBezTo>
                  <a:lnTo>
                    <a:pt x="787" y="975"/>
                  </a:lnTo>
                  <a:cubicBezTo>
                    <a:pt x="787" y="999"/>
                    <a:pt x="787" y="1021"/>
                    <a:pt x="783" y="1045"/>
                  </a:cubicBezTo>
                  <a:cubicBezTo>
                    <a:pt x="779" y="1073"/>
                    <a:pt x="771" y="1100"/>
                    <a:pt x="757" y="1126"/>
                  </a:cubicBezTo>
                  <a:cubicBezTo>
                    <a:pt x="743" y="1152"/>
                    <a:pt x="726" y="1174"/>
                    <a:pt x="704" y="1190"/>
                  </a:cubicBezTo>
                  <a:cubicBezTo>
                    <a:pt x="680" y="1212"/>
                    <a:pt x="646" y="1232"/>
                    <a:pt x="612" y="1258"/>
                  </a:cubicBezTo>
                  <a:cubicBezTo>
                    <a:pt x="544" y="1310"/>
                    <a:pt x="484" y="1371"/>
                    <a:pt x="433" y="1441"/>
                  </a:cubicBezTo>
                  <a:cubicBezTo>
                    <a:pt x="285" y="1646"/>
                    <a:pt x="227" y="1904"/>
                    <a:pt x="273" y="2153"/>
                  </a:cubicBezTo>
                  <a:cubicBezTo>
                    <a:pt x="277" y="2175"/>
                    <a:pt x="281" y="2195"/>
                    <a:pt x="287" y="2212"/>
                  </a:cubicBezTo>
                  <a:cubicBezTo>
                    <a:pt x="305" y="2288"/>
                    <a:pt x="337" y="2360"/>
                    <a:pt x="375" y="2428"/>
                  </a:cubicBezTo>
                  <a:lnTo>
                    <a:pt x="423" y="2495"/>
                  </a:lnTo>
                  <a:cubicBezTo>
                    <a:pt x="359" y="2360"/>
                    <a:pt x="335" y="2208"/>
                    <a:pt x="349" y="2059"/>
                  </a:cubicBezTo>
                  <a:cubicBezTo>
                    <a:pt x="353" y="1991"/>
                    <a:pt x="367" y="1923"/>
                    <a:pt x="387" y="1860"/>
                  </a:cubicBezTo>
                  <a:cubicBezTo>
                    <a:pt x="437" y="1686"/>
                    <a:pt x="542" y="1533"/>
                    <a:pt x="686" y="1425"/>
                  </a:cubicBezTo>
                  <a:cubicBezTo>
                    <a:pt x="716" y="1399"/>
                    <a:pt x="751" y="1381"/>
                    <a:pt x="793" y="1352"/>
                  </a:cubicBezTo>
                  <a:cubicBezTo>
                    <a:pt x="815" y="1338"/>
                    <a:pt x="835" y="1322"/>
                    <a:pt x="855" y="1302"/>
                  </a:cubicBezTo>
                  <a:cubicBezTo>
                    <a:pt x="875" y="1284"/>
                    <a:pt x="895" y="1262"/>
                    <a:pt x="911" y="1238"/>
                  </a:cubicBezTo>
                  <a:cubicBezTo>
                    <a:pt x="941" y="1194"/>
                    <a:pt x="961" y="1144"/>
                    <a:pt x="969" y="1092"/>
                  </a:cubicBezTo>
                  <a:cubicBezTo>
                    <a:pt x="977" y="1047"/>
                    <a:pt x="981" y="1001"/>
                    <a:pt x="979" y="957"/>
                  </a:cubicBezTo>
                  <a:cubicBezTo>
                    <a:pt x="977" y="917"/>
                    <a:pt x="975" y="879"/>
                    <a:pt x="971" y="845"/>
                  </a:cubicBezTo>
                  <a:cubicBezTo>
                    <a:pt x="1036" y="835"/>
                    <a:pt x="1102" y="817"/>
                    <a:pt x="1164" y="794"/>
                  </a:cubicBezTo>
                  <a:cubicBezTo>
                    <a:pt x="1305" y="740"/>
                    <a:pt x="1431" y="650"/>
                    <a:pt x="1527" y="534"/>
                  </a:cubicBezTo>
                  <a:cubicBezTo>
                    <a:pt x="1551" y="507"/>
                    <a:pt x="1573" y="475"/>
                    <a:pt x="1590" y="443"/>
                  </a:cubicBezTo>
                  <a:lnTo>
                    <a:pt x="1608" y="411"/>
                  </a:lnTo>
                  <a:lnTo>
                    <a:pt x="1608" y="411"/>
                  </a:lnTo>
                  <a:cubicBezTo>
                    <a:pt x="1441" y="529"/>
                    <a:pt x="1250" y="612"/>
                    <a:pt x="1048" y="652"/>
                  </a:cubicBezTo>
                  <a:lnTo>
                    <a:pt x="1013" y="656"/>
                  </a:lnTo>
                  <a:cubicBezTo>
                    <a:pt x="993" y="660"/>
                    <a:pt x="971" y="662"/>
                    <a:pt x="951" y="664"/>
                  </a:cubicBezTo>
                  <a:cubicBezTo>
                    <a:pt x="947" y="628"/>
                    <a:pt x="947" y="592"/>
                    <a:pt x="951" y="556"/>
                  </a:cubicBezTo>
                  <a:cubicBezTo>
                    <a:pt x="959" y="459"/>
                    <a:pt x="989" y="365"/>
                    <a:pt x="1038" y="281"/>
                  </a:cubicBezTo>
                  <a:cubicBezTo>
                    <a:pt x="1074" y="218"/>
                    <a:pt x="1120" y="160"/>
                    <a:pt x="1174" y="110"/>
                  </a:cubicBezTo>
                  <a:cubicBezTo>
                    <a:pt x="1208" y="78"/>
                    <a:pt x="1244" y="50"/>
                    <a:pt x="1284" y="26"/>
                  </a:cubicBezTo>
                  <a:lnTo>
                    <a:pt x="1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11725706" y="1431864"/>
              <a:ext cx="115375" cy="306530"/>
            </a:xfrm>
            <a:custGeom>
              <a:avLst/>
              <a:gdLst/>
              <a:ahLst/>
              <a:cxnLst/>
              <a:rect l="l" t="t" r="r" b="b"/>
              <a:pathLst>
                <a:path w="609" h="1618" extrusionOk="0">
                  <a:moveTo>
                    <a:pt x="609" y="1"/>
                  </a:moveTo>
                  <a:lnTo>
                    <a:pt x="609" y="1"/>
                  </a:lnTo>
                  <a:cubicBezTo>
                    <a:pt x="561" y="79"/>
                    <a:pt x="483" y="110"/>
                    <a:pt x="395" y="150"/>
                  </a:cubicBezTo>
                  <a:lnTo>
                    <a:pt x="371" y="162"/>
                  </a:lnTo>
                  <a:cubicBezTo>
                    <a:pt x="332" y="180"/>
                    <a:pt x="292" y="200"/>
                    <a:pt x="256" y="226"/>
                  </a:cubicBezTo>
                  <a:cubicBezTo>
                    <a:pt x="206" y="258"/>
                    <a:pt x="162" y="300"/>
                    <a:pt x="126" y="348"/>
                  </a:cubicBezTo>
                  <a:cubicBezTo>
                    <a:pt x="71" y="423"/>
                    <a:pt x="31" y="513"/>
                    <a:pt x="15" y="607"/>
                  </a:cubicBezTo>
                  <a:cubicBezTo>
                    <a:pt x="9" y="633"/>
                    <a:pt x="7" y="658"/>
                    <a:pt x="5" y="684"/>
                  </a:cubicBezTo>
                  <a:cubicBezTo>
                    <a:pt x="1" y="746"/>
                    <a:pt x="7" y="806"/>
                    <a:pt x="23" y="864"/>
                  </a:cubicBezTo>
                  <a:cubicBezTo>
                    <a:pt x="29" y="892"/>
                    <a:pt x="39" y="920"/>
                    <a:pt x="51" y="947"/>
                  </a:cubicBezTo>
                  <a:cubicBezTo>
                    <a:pt x="61" y="971"/>
                    <a:pt x="73" y="997"/>
                    <a:pt x="85" y="1017"/>
                  </a:cubicBezTo>
                  <a:cubicBezTo>
                    <a:pt x="86" y="1025"/>
                    <a:pt x="90" y="1031"/>
                    <a:pt x="94" y="1039"/>
                  </a:cubicBezTo>
                  <a:cubicBezTo>
                    <a:pt x="110" y="1069"/>
                    <a:pt x="124" y="1101"/>
                    <a:pt x="136" y="1135"/>
                  </a:cubicBezTo>
                  <a:cubicBezTo>
                    <a:pt x="146" y="1169"/>
                    <a:pt x="150" y="1205"/>
                    <a:pt x="148" y="1242"/>
                  </a:cubicBezTo>
                  <a:cubicBezTo>
                    <a:pt x="140" y="1310"/>
                    <a:pt x="122" y="1376"/>
                    <a:pt x="94" y="1438"/>
                  </a:cubicBezTo>
                  <a:cubicBezTo>
                    <a:pt x="69" y="1493"/>
                    <a:pt x="45" y="1537"/>
                    <a:pt x="27" y="1569"/>
                  </a:cubicBezTo>
                  <a:lnTo>
                    <a:pt x="1" y="1617"/>
                  </a:lnTo>
                  <a:cubicBezTo>
                    <a:pt x="59" y="1567"/>
                    <a:pt x="112" y="1511"/>
                    <a:pt x="162" y="1452"/>
                  </a:cubicBezTo>
                  <a:cubicBezTo>
                    <a:pt x="210" y="1392"/>
                    <a:pt x="246" y="1320"/>
                    <a:pt x="266" y="1246"/>
                  </a:cubicBezTo>
                  <a:cubicBezTo>
                    <a:pt x="284" y="1169"/>
                    <a:pt x="280" y="1089"/>
                    <a:pt x="254" y="1015"/>
                  </a:cubicBezTo>
                  <a:cubicBezTo>
                    <a:pt x="238" y="967"/>
                    <a:pt x="224" y="926"/>
                    <a:pt x="212" y="890"/>
                  </a:cubicBezTo>
                  <a:cubicBezTo>
                    <a:pt x="208" y="878"/>
                    <a:pt x="204" y="864"/>
                    <a:pt x="202" y="850"/>
                  </a:cubicBezTo>
                  <a:cubicBezTo>
                    <a:pt x="186" y="760"/>
                    <a:pt x="190" y="668"/>
                    <a:pt x="216" y="581"/>
                  </a:cubicBezTo>
                  <a:cubicBezTo>
                    <a:pt x="238" y="509"/>
                    <a:pt x="274" y="441"/>
                    <a:pt x="322" y="381"/>
                  </a:cubicBezTo>
                  <a:cubicBezTo>
                    <a:pt x="364" y="334"/>
                    <a:pt x="411" y="288"/>
                    <a:pt x="461" y="248"/>
                  </a:cubicBezTo>
                  <a:cubicBezTo>
                    <a:pt x="503" y="212"/>
                    <a:pt x="541" y="172"/>
                    <a:pt x="571" y="126"/>
                  </a:cubicBezTo>
                  <a:cubicBezTo>
                    <a:pt x="589" y="98"/>
                    <a:pt x="603" y="67"/>
                    <a:pt x="607" y="33"/>
                  </a:cubicBezTo>
                  <a:cubicBezTo>
                    <a:pt x="609" y="23"/>
                    <a:pt x="609" y="11"/>
                    <a:pt x="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08"/>
        <p:cNvGrpSpPr/>
        <p:nvPr/>
      </p:nvGrpSpPr>
      <p:grpSpPr>
        <a:xfrm>
          <a:off x="0" y="0"/>
          <a:ext cx="0" cy="0"/>
          <a:chOff x="0" y="0"/>
          <a:chExt cx="0" cy="0"/>
        </a:xfrm>
      </p:grpSpPr>
      <p:sp>
        <p:nvSpPr>
          <p:cNvPr id="409" name="Google Shape;409;p11"/>
          <p:cNvSpPr txBox="1">
            <a:spLocks noGrp="1"/>
          </p:cNvSpPr>
          <p:nvPr>
            <p:ph type="title" hasCustomPrompt="1"/>
          </p:nvPr>
        </p:nvSpPr>
        <p:spPr>
          <a:xfrm>
            <a:off x="1284000" y="856700"/>
            <a:ext cx="6576000" cy="197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10" name="Google Shape;410;p11"/>
          <p:cNvSpPr txBox="1">
            <a:spLocks noGrp="1"/>
          </p:cNvSpPr>
          <p:nvPr>
            <p:ph type="subTitle" idx="1"/>
          </p:nvPr>
        </p:nvSpPr>
        <p:spPr>
          <a:xfrm>
            <a:off x="1284000" y="282752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highlight>
                  <a:schemeClr val="accent1"/>
                </a:highlight>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11" name="Google Shape;411;p11"/>
          <p:cNvSpPr/>
          <p:nvPr/>
        </p:nvSpPr>
        <p:spPr>
          <a:xfrm>
            <a:off x="50" y="3860175"/>
            <a:ext cx="9143926" cy="952274"/>
          </a:xfrm>
          <a:custGeom>
            <a:avLst/>
            <a:gdLst/>
            <a:ahLst/>
            <a:cxnLst/>
            <a:rect l="l" t="t" r="r" b="b"/>
            <a:pathLst>
              <a:path w="47338" h="7083" extrusionOk="0">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dist="1333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11"/>
          <p:cNvGrpSpPr/>
          <p:nvPr/>
        </p:nvGrpSpPr>
        <p:grpSpPr>
          <a:xfrm>
            <a:off x="3998096" y="3710545"/>
            <a:ext cx="983474" cy="855528"/>
            <a:chOff x="608900" y="3614050"/>
            <a:chExt cx="136425" cy="118675"/>
          </a:xfrm>
        </p:grpSpPr>
        <p:sp>
          <p:nvSpPr>
            <p:cNvPr id="413" name="Google Shape;413;p11"/>
            <p:cNvSpPr/>
            <p:nvPr/>
          </p:nvSpPr>
          <p:spPr>
            <a:xfrm>
              <a:off x="672650" y="3622225"/>
              <a:ext cx="72675" cy="110500"/>
            </a:xfrm>
            <a:custGeom>
              <a:avLst/>
              <a:gdLst/>
              <a:ahLst/>
              <a:cxnLst/>
              <a:rect l="l" t="t" r="r" b="b"/>
              <a:pathLst>
                <a:path w="2907" h="4420" extrusionOk="0">
                  <a:moveTo>
                    <a:pt x="2269" y="0"/>
                  </a:moveTo>
                  <a:cubicBezTo>
                    <a:pt x="2248" y="0"/>
                    <a:pt x="2226" y="6"/>
                    <a:pt x="2205" y="19"/>
                  </a:cubicBezTo>
                  <a:cubicBezTo>
                    <a:pt x="2025" y="131"/>
                    <a:pt x="1870" y="290"/>
                    <a:pt x="1736" y="452"/>
                  </a:cubicBezTo>
                  <a:cubicBezTo>
                    <a:pt x="1583" y="641"/>
                    <a:pt x="1447" y="846"/>
                    <a:pt x="1336" y="1064"/>
                  </a:cubicBezTo>
                  <a:cubicBezTo>
                    <a:pt x="1232" y="1269"/>
                    <a:pt x="1174" y="1496"/>
                    <a:pt x="1164" y="1727"/>
                  </a:cubicBezTo>
                  <a:cubicBezTo>
                    <a:pt x="1154" y="1960"/>
                    <a:pt x="1218" y="2201"/>
                    <a:pt x="1180" y="2431"/>
                  </a:cubicBezTo>
                  <a:cubicBezTo>
                    <a:pt x="1138" y="2672"/>
                    <a:pt x="969" y="2883"/>
                    <a:pt x="827" y="3078"/>
                  </a:cubicBezTo>
                  <a:cubicBezTo>
                    <a:pt x="712" y="3240"/>
                    <a:pt x="630" y="3425"/>
                    <a:pt x="586" y="3620"/>
                  </a:cubicBezTo>
                  <a:cubicBezTo>
                    <a:pt x="493" y="3441"/>
                    <a:pt x="431" y="3274"/>
                    <a:pt x="431" y="3070"/>
                  </a:cubicBezTo>
                  <a:cubicBezTo>
                    <a:pt x="431" y="2845"/>
                    <a:pt x="580" y="2678"/>
                    <a:pt x="636" y="2472"/>
                  </a:cubicBezTo>
                  <a:cubicBezTo>
                    <a:pt x="688" y="2281"/>
                    <a:pt x="814" y="2112"/>
                    <a:pt x="873" y="1922"/>
                  </a:cubicBezTo>
                  <a:cubicBezTo>
                    <a:pt x="937" y="1721"/>
                    <a:pt x="931" y="1498"/>
                    <a:pt x="899" y="1293"/>
                  </a:cubicBezTo>
                  <a:cubicBezTo>
                    <a:pt x="877" y="1159"/>
                    <a:pt x="837" y="1010"/>
                    <a:pt x="712" y="944"/>
                  </a:cubicBezTo>
                  <a:cubicBezTo>
                    <a:pt x="694" y="926"/>
                    <a:pt x="671" y="918"/>
                    <a:pt x="649" y="918"/>
                  </a:cubicBezTo>
                  <a:cubicBezTo>
                    <a:pt x="575" y="918"/>
                    <a:pt x="498" y="1000"/>
                    <a:pt x="543" y="1085"/>
                  </a:cubicBezTo>
                  <a:cubicBezTo>
                    <a:pt x="632" y="1257"/>
                    <a:pt x="584" y="1508"/>
                    <a:pt x="548" y="1683"/>
                  </a:cubicBezTo>
                  <a:cubicBezTo>
                    <a:pt x="503" y="1893"/>
                    <a:pt x="389" y="2058"/>
                    <a:pt x="301" y="2251"/>
                  </a:cubicBezTo>
                  <a:cubicBezTo>
                    <a:pt x="216" y="2445"/>
                    <a:pt x="118" y="2636"/>
                    <a:pt x="58" y="2835"/>
                  </a:cubicBezTo>
                  <a:cubicBezTo>
                    <a:pt x="0" y="3032"/>
                    <a:pt x="24" y="3252"/>
                    <a:pt x="72" y="3447"/>
                  </a:cubicBezTo>
                  <a:cubicBezTo>
                    <a:pt x="122" y="3652"/>
                    <a:pt x="254" y="3826"/>
                    <a:pt x="335" y="4021"/>
                  </a:cubicBezTo>
                  <a:cubicBezTo>
                    <a:pt x="389" y="4156"/>
                    <a:pt x="343" y="4288"/>
                    <a:pt x="295" y="4419"/>
                  </a:cubicBezTo>
                  <a:lnTo>
                    <a:pt x="1095" y="4419"/>
                  </a:lnTo>
                  <a:cubicBezTo>
                    <a:pt x="1085" y="4258"/>
                    <a:pt x="1011" y="4097"/>
                    <a:pt x="985" y="3937"/>
                  </a:cubicBezTo>
                  <a:cubicBezTo>
                    <a:pt x="1011" y="3891"/>
                    <a:pt x="1041" y="3848"/>
                    <a:pt x="1071" y="3806"/>
                  </a:cubicBezTo>
                  <a:cubicBezTo>
                    <a:pt x="1206" y="3622"/>
                    <a:pt x="1409" y="3499"/>
                    <a:pt x="1601" y="3373"/>
                  </a:cubicBezTo>
                  <a:cubicBezTo>
                    <a:pt x="1750" y="3276"/>
                    <a:pt x="1926" y="3212"/>
                    <a:pt x="2061" y="3098"/>
                  </a:cubicBezTo>
                  <a:cubicBezTo>
                    <a:pt x="2350" y="2855"/>
                    <a:pt x="2494" y="2484"/>
                    <a:pt x="2488" y="2120"/>
                  </a:cubicBezTo>
                  <a:cubicBezTo>
                    <a:pt x="2482" y="1791"/>
                    <a:pt x="2587" y="1392"/>
                    <a:pt x="2838" y="1149"/>
                  </a:cubicBezTo>
                  <a:cubicBezTo>
                    <a:pt x="2907" y="1084"/>
                    <a:pt x="2848" y="954"/>
                    <a:pt x="2756" y="954"/>
                  </a:cubicBezTo>
                  <a:cubicBezTo>
                    <a:pt x="2749" y="954"/>
                    <a:pt x="2742" y="954"/>
                    <a:pt x="2735" y="956"/>
                  </a:cubicBezTo>
                  <a:cubicBezTo>
                    <a:pt x="2412" y="1028"/>
                    <a:pt x="2256" y="1432"/>
                    <a:pt x="2175" y="1703"/>
                  </a:cubicBezTo>
                  <a:cubicBezTo>
                    <a:pt x="2113" y="1906"/>
                    <a:pt x="2153" y="2118"/>
                    <a:pt x="2099" y="2319"/>
                  </a:cubicBezTo>
                  <a:cubicBezTo>
                    <a:pt x="2037" y="2550"/>
                    <a:pt x="1951" y="2741"/>
                    <a:pt x="1732" y="2873"/>
                  </a:cubicBezTo>
                  <a:cubicBezTo>
                    <a:pt x="1575" y="2967"/>
                    <a:pt x="1411" y="3054"/>
                    <a:pt x="1256" y="3154"/>
                  </a:cubicBezTo>
                  <a:cubicBezTo>
                    <a:pt x="1366" y="2979"/>
                    <a:pt x="1465" y="2817"/>
                    <a:pt x="1537" y="2614"/>
                  </a:cubicBezTo>
                  <a:cubicBezTo>
                    <a:pt x="1603" y="2427"/>
                    <a:pt x="1585" y="2233"/>
                    <a:pt x="1561" y="2040"/>
                  </a:cubicBezTo>
                  <a:cubicBezTo>
                    <a:pt x="1533" y="1803"/>
                    <a:pt x="1541" y="1570"/>
                    <a:pt x="1617" y="1343"/>
                  </a:cubicBezTo>
                  <a:cubicBezTo>
                    <a:pt x="1694" y="1105"/>
                    <a:pt x="1818" y="884"/>
                    <a:pt x="1981" y="695"/>
                  </a:cubicBezTo>
                  <a:cubicBezTo>
                    <a:pt x="2129" y="527"/>
                    <a:pt x="2338" y="246"/>
                    <a:pt x="2378" y="171"/>
                  </a:cubicBezTo>
                  <a:cubicBezTo>
                    <a:pt x="2422" y="90"/>
                    <a:pt x="2352" y="0"/>
                    <a:pt x="2269"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635825" y="3614050"/>
              <a:ext cx="47100" cy="118675"/>
            </a:xfrm>
            <a:custGeom>
              <a:avLst/>
              <a:gdLst/>
              <a:ahLst/>
              <a:cxnLst/>
              <a:rect l="l" t="t" r="r" b="b"/>
              <a:pathLst>
                <a:path w="1884" h="4747" extrusionOk="0">
                  <a:moveTo>
                    <a:pt x="124" y="1"/>
                  </a:moveTo>
                  <a:cubicBezTo>
                    <a:pt x="61" y="1"/>
                    <a:pt x="1" y="46"/>
                    <a:pt x="11" y="129"/>
                  </a:cubicBezTo>
                  <a:cubicBezTo>
                    <a:pt x="45" y="390"/>
                    <a:pt x="164" y="703"/>
                    <a:pt x="230" y="884"/>
                  </a:cubicBezTo>
                  <a:cubicBezTo>
                    <a:pt x="296" y="1066"/>
                    <a:pt x="417" y="1438"/>
                    <a:pt x="427" y="1534"/>
                  </a:cubicBezTo>
                  <a:cubicBezTo>
                    <a:pt x="471" y="1986"/>
                    <a:pt x="59" y="2347"/>
                    <a:pt x="59" y="2795"/>
                  </a:cubicBezTo>
                  <a:cubicBezTo>
                    <a:pt x="59" y="3061"/>
                    <a:pt x="96" y="3344"/>
                    <a:pt x="228" y="3579"/>
                  </a:cubicBezTo>
                  <a:cubicBezTo>
                    <a:pt x="342" y="3782"/>
                    <a:pt x="489" y="3963"/>
                    <a:pt x="627" y="4153"/>
                  </a:cubicBezTo>
                  <a:cubicBezTo>
                    <a:pt x="760" y="4336"/>
                    <a:pt x="866" y="4535"/>
                    <a:pt x="909" y="4746"/>
                  </a:cubicBezTo>
                  <a:lnTo>
                    <a:pt x="1378" y="4746"/>
                  </a:lnTo>
                  <a:cubicBezTo>
                    <a:pt x="1312" y="4515"/>
                    <a:pt x="1236" y="4286"/>
                    <a:pt x="1196" y="4051"/>
                  </a:cubicBezTo>
                  <a:cubicBezTo>
                    <a:pt x="1157" y="3830"/>
                    <a:pt x="1109" y="3541"/>
                    <a:pt x="1234" y="3340"/>
                  </a:cubicBezTo>
                  <a:cubicBezTo>
                    <a:pt x="1372" y="3116"/>
                    <a:pt x="1527" y="2919"/>
                    <a:pt x="1563" y="2654"/>
                  </a:cubicBezTo>
                  <a:cubicBezTo>
                    <a:pt x="1603" y="2359"/>
                    <a:pt x="1603" y="2058"/>
                    <a:pt x="1565" y="1761"/>
                  </a:cubicBezTo>
                  <a:cubicBezTo>
                    <a:pt x="1529" y="1488"/>
                    <a:pt x="1543" y="1173"/>
                    <a:pt x="1623" y="908"/>
                  </a:cubicBezTo>
                  <a:cubicBezTo>
                    <a:pt x="1661" y="785"/>
                    <a:pt x="1705" y="659"/>
                    <a:pt x="1746" y="536"/>
                  </a:cubicBezTo>
                  <a:cubicBezTo>
                    <a:pt x="1758" y="500"/>
                    <a:pt x="1770" y="464"/>
                    <a:pt x="1780" y="428"/>
                  </a:cubicBezTo>
                  <a:cubicBezTo>
                    <a:pt x="1788" y="402"/>
                    <a:pt x="1809" y="377"/>
                    <a:pt x="1802" y="377"/>
                  </a:cubicBezTo>
                  <a:cubicBezTo>
                    <a:pt x="1799" y="377"/>
                    <a:pt x="1793" y="380"/>
                    <a:pt x="1780" y="388"/>
                  </a:cubicBezTo>
                  <a:cubicBezTo>
                    <a:pt x="1840" y="348"/>
                    <a:pt x="1884" y="261"/>
                    <a:pt x="1834" y="195"/>
                  </a:cubicBezTo>
                  <a:lnTo>
                    <a:pt x="1824" y="183"/>
                  </a:lnTo>
                  <a:cubicBezTo>
                    <a:pt x="1797" y="144"/>
                    <a:pt x="1751" y="121"/>
                    <a:pt x="1704" y="121"/>
                  </a:cubicBezTo>
                  <a:cubicBezTo>
                    <a:pt x="1693" y="121"/>
                    <a:pt x="1682" y="122"/>
                    <a:pt x="1671" y="125"/>
                  </a:cubicBezTo>
                  <a:cubicBezTo>
                    <a:pt x="1497" y="139"/>
                    <a:pt x="1432" y="348"/>
                    <a:pt x="1372" y="478"/>
                  </a:cubicBezTo>
                  <a:cubicBezTo>
                    <a:pt x="1258" y="729"/>
                    <a:pt x="1183" y="996"/>
                    <a:pt x="1151" y="1271"/>
                  </a:cubicBezTo>
                  <a:cubicBezTo>
                    <a:pt x="1077" y="1823"/>
                    <a:pt x="1304" y="2455"/>
                    <a:pt x="975" y="2953"/>
                  </a:cubicBezTo>
                  <a:cubicBezTo>
                    <a:pt x="836" y="3164"/>
                    <a:pt x="746" y="3345"/>
                    <a:pt x="736" y="3589"/>
                  </a:cubicBezTo>
                  <a:cubicBezTo>
                    <a:pt x="597" y="3381"/>
                    <a:pt x="487" y="3160"/>
                    <a:pt x="471" y="2907"/>
                  </a:cubicBezTo>
                  <a:cubicBezTo>
                    <a:pt x="455" y="2626"/>
                    <a:pt x="601" y="2369"/>
                    <a:pt x="714" y="2118"/>
                  </a:cubicBezTo>
                  <a:cubicBezTo>
                    <a:pt x="796" y="1943"/>
                    <a:pt x="840" y="1699"/>
                    <a:pt x="812" y="1508"/>
                  </a:cubicBezTo>
                  <a:cubicBezTo>
                    <a:pt x="780" y="1285"/>
                    <a:pt x="670" y="1050"/>
                    <a:pt x="583" y="843"/>
                  </a:cubicBezTo>
                  <a:cubicBezTo>
                    <a:pt x="477" y="593"/>
                    <a:pt x="326" y="348"/>
                    <a:pt x="244" y="89"/>
                  </a:cubicBezTo>
                  <a:cubicBezTo>
                    <a:pt x="225" y="29"/>
                    <a:pt x="174" y="1"/>
                    <a:pt x="124" y="1"/>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1"/>
            <p:cNvSpPr/>
            <p:nvPr/>
          </p:nvSpPr>
          <p:spPr>
            <a:xfrm>
              <a:off x="608900" y="3642125"/>
              <a:ext cx="44350" cy="90550"/>
            </a:xfrm>
            <a:custGeom>
              <a:avLst/>
              <a:gdLst/>
              <a:ahLst/>
              <a:cxnLst/>
              <a:rect l="l" t="t" r="r" b="b"/>
              <a:pathLst>
                <a:path w="1774" h="3622" extrusionOk="0">
                  <a:moveTo>
                    <a:pt x="187" y="0"/>
                  </a:moveTo>
                  <a:cubicBezTo>
                    <a:pt x="97" y="0"/>
                    <a:pt x="1" y="75"/>
                    <a:pt x="30" y="172"/>
                  </a:cubicBezTo>
                  <a:cubicBezTo>
                    <a:pt x="81" y="331"/>
                    <a:pt x="159" y="483"/>
                    <a:pt x="261" y="616"/>
                  </a:cubicBezTo>
                  <a:cubicBezTo>
                    <a:pt x="370" y="766"/>
                    <a:pt x="514" y="913"/>
                    <a:pt x="546" y="1101"/>
                  </a:cubicBezTo>
                  <a:cubicBezTo>
                    <a:pt x="576" y="1272"/>
                    <a:pt x="508" y="1447"/>
                    <a:pt x="470" y="1615"/>
                  </a:cubicBezTo>
                  <a:cubicBezTo>
                    <a:pt x="432" y="1792"/>
                    <a:pt x="358" y="1997"/>
                    <a:pt x="376" y="2179"/>
                  </a:cubicBezTo>
                  <a:cubicBezTo>
                    <a:pt x="402" y="2402"/>
                    <a:pt x="484" y="2613"/>
                    <a:pt x="613" y="2796"/>
                  </a:cubicBezTo>
                  <a:cubicBezTo>
                    <a:pt x="729" y="2964"/>
                    <a:pt x="906" y="3083"/>
                    <a:pt x="1038" y="3237"/>
                  </a:cubicBezTo>
                  <a:cubicBezTo>
                    <a:pt x="1138" y="3356"/>
                    <a:pt x="1225" y="3484"/>
                    <a:pt x="1295" y="3621"/>
                  </a:cubicBezTo>
                  <a:lnTo>
                    <a:pt x="1773" y="3621"/>
                  </a:lnTo>
                  <a:cubicBezTo>
                    <a:pt x="1735" y="3504"/>
                    <a:pt x="1684" y="3392"/>
                    <a:pt x="1624" y="3285"/>
                  </a:cubicBezTo>
                  <a:cubicBezTo>
                    <a:pt x="1512" y="3091"/>
                    <a:pt x="1371" y="2918"/>
                    <a:pt x="1207" y="2769"/>
                  </a:cubicBezTo>
                  <a:cubicBezTo>
                    <a:pt x="1030" y="2605"/>
                    <a:pt x="873" y="2442"/>
                    <a:pt x="829" y="2201"/>
                  </a:cubicBezTo>
                  <a:cubicBezTo>
                    <a:pt x="793" y="2003"/>
                    <a:pt x="888" y="1770"/>
                    <a:pt x="916" y="1573"/>
                  </a:cubicBezTo>
                  <a:cubicBezTo>
                    <a:pt x="946" y="1382"/>
                    <a:pt x="1004" y="1206"/>
                    <a:pt x="948" y="1009"/>
                  </a:cubicBezTo>
                  <a:cubicBezTo>
                    <a:pt x="890" y="800"/>
                    <a:pt x="783" y="660"/>
                    <a:pt x="639" y="497"/>
                  </a:cubicBezTo>
                  <a:cubicBezTo>
                    <a:pt x="524" y="365"/>
                    <a:pt x="378" y="232"/>
                    <a:pt x="305" y="72"/>
                  </a:cubicBezTo>
                  <a:cubicBezTo>
                    <a:pt x="281" y="21"/>
                    <a:pt x="235" y="0"/>
                    <a:pt x="187" y="0"/>
                  </a:cubicBezTo>
                  <a:close/>
                </a:path>
              </a:pathLst>
            </a:custGeom>
            <a:solidFill>
              <a:schemeClr val="lt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 name="Google Shape;416;p11"/>
          <p:cNvSpPr/>
          <p:nvPr/>
        </p:nvSpPr>
        <p:spPr>
          <a:xfrm rot="-8740267">
            <a:off x="1017814" y="3698778"/>
            <a:ext cx="776093" cy="447327"/>
          </a:xfrm>
          <a:custGeom>
            <a:avLst/>
            <a:gdLst/>
            <a:ahLst/>
            <a:cxnLst/>
            <a:rect l="l" t="t" r="r" b="b"/>
            <a:pathLst>
              <a:path w="5727" h="3301" extrusionOk="0">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1"/>
          <p:cNvSpPr/>
          <p:nvPr/>
        </p:nvSpPr>
        <p:spPr>
          <a:xfrm rot="10800000" flipH="1">
            <a:off x="132151" y="3324622"/>
            <a:ext cx="806277" cy="1107802"/>
          </a:xfrm>
          <a:custGeom>
            <a:avLst/>
            <a:gdLst/>
            <a:ahLst/>
            <a:cxnLst/>
            <a:rect l="l" t="t" r="r" b="b"/>
            <a:pathLst>
              <a:path w="3032" h="4166" extrusionOk="0">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w="9525" cap="flat" cmpd="sng">
            <a:solidFill>
              <a:schemeClr val="lt2"/>
            </a:solidFill>
            <a:prstDash val="solid"/>
            <a:round/>
            <a:headEnd type="none" w="sm" len="sm"/>
            <a:tailEnd type="none" w="sm" len="sm"/>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1"/>
          <p:cNvSpPr/>
          <p:nvPr/>
        </p:nvSpPr>
        <p:spPr>
          <a:xfrm>
            <a:off x="-738032" y="3815083"/>
            <a:ext cx="10042575" cy="2080400"/>
          </a:xfrm>
          <a:custGeom>
            <a:avLst/>
            <a:gdLst/>
            <a:ahLst/>
            <a:cxnLst/>
            <a:rect l="l" t="t" r="r" b="b"/>
            <a:pathLst>
              <a:path w="401703" h="83216" extrusionOk="0">
                <a:moveTo>
                  <a:pt x="399472" y="11608"/>
                </a:moveTo>
                <a:cubicBezTo>
                  <a:pt x="404616" y="1035"/>
                  <a:pt x="397885" y="1131"/>
                  <a:pt x="391852" y="178"/>
                </a:cubicBezTo>
                <a:cubicBezTo>
                  <a:pt x="385820" y="-774"/>
                  <a:pt x="375882" y="2242"/>
                  <a:pt x="363277" y="5893"/>
                </a:cubicBezTo>
                <a:cubicBezTo>
                  <a:pt x="350672" y="9544"/>
                  <a:pt x="330843" y="19531"/>
                  <a:pt x="316224" y="22086"/>
                </a:cubicBezTo>
                <a:cubicBezTo>
                  <a:pt x="301605" y="24642"/>
                  <a:pt x="287946" y="19194"/>
                  <a:pt x="275563" y="21226"/>
                </a:cubicBezTo>
                <a:cubicBezTo>
                  <a:pt x="263181" y="23258"/>
                  <a:pt x="254791" y="33618"/>
                  <a:pt x="241929" y="34278"/>
                </a:cubicBezTo>
                <a:cubicBezTo>
                  <a:pt x="229068" y="34938"/>
                  <a:pt x="211555" y="28646"/>
                  <a:pt x="198394" y="25185"/>
                </a:cubicBezTo>
                <a:cubicBezTo>
                  <a:pt x="185234" y="21724"/>
                  <a:pt x="174372" y="14423"/>
                  <a:pt x="162966" y="13513"/>
                </a:cubicBezTo>
                <a:cubicBezTo>
                  <a:pt x="151560" y="12603"/>
                  <a:pt x="141693" y="16177"/>
                  <a:pt x="129958" y="19723"/>
                </a:cubicBezTo>
                <a:cubicBezTo>
                  <a:pt x="118223" y="23269"/>
                  <a:pt x="104611" y="33256"/>
                  <a:pt x="92554" y="34788"/>
                </a:cubicBezTo>
                <a:cubicBezTo>
                  <a:pt x="80497" y="36320"/>
                  <a:pt x="68502" y="33233"/>
                  <a:pt x="57617" y="28916"/>
                </a:cubicBezTo>
                <a:cubicBezTo>
                  <a:pt x="46732" y="24599"/>
                  <a:pt x="34008" y="12486"/>
                  <a:pt x="27242" y="8888"/>
                </a:cubicBezTo>
                <a:cubicBezTo>
                  <a:pt x="20477" y="5290"/>
                  <a:pt x="18599" y="-2796"/>
                  <a:pt x="17024" y="7326"/>
                </a:cubicBezTo>
                <a:cubicBezTo>
                  <a:pt x="15449" y="17448"/>
                  <a:pt x="15991" y="57012"/>
                  <a:pt x="17794" y="69621"/>
                </a:cubicBezTo>
                <a:cubicBezTo>
                  <a:pt x="19597" y="82230"/>
                  <a:pt x="-29357" y="83980"/>
                  <a:pt x="27842" y="82979"/>
                </a:cubicBezTo>
                <a:cubicBezTo>
                  <a:pt x="85042" y="81978"/>
                  <a:pt x="299053" y="75510"/>
                  <a:pt x="360991" y="63615"/>
                </a:cubicBezTo>
                <a:cubicBezTo>
                  <a:pt x="422929" y="51720"/>
                  <a:pt x="394329" y="22181"/>
                  <a:pt x="399472" y="11608"/>
                </a:cubicBezTo>
                <a:close/>
              </a:path>
            </a:pathLst>
          </a:custGeom>
          <a:solidFill>
            <a:schemeClr val="lt2"/>
          </a:solidFill>
          <a:ln>
            <a:noFill/>
          </a:ln>
          <a:effectLst>
            <a:outerShdw blurRad="114300" dist="133350" dir="5400000" algn="bl" rotWithShape="0">
              <a:schemeClr val="lt1">
                <a:alpha val="50000"/>
              </a:schemeClr>
            </a:outerShdw>
          </a:effectLst>
        </p:spPr>
      </p:sp>
      <p:sp>
        <p:nvSpPr>
          <p:cNvPr id="419" name="Google Shape;419;p11"/>
          <p:cNvSpPr/>
          <p:nvPr/>
        </p:nvSpPr>
        <p:spPr>
          <a:xfrm rot="10800000">
            <a:off x="7169502" y="3747748"/>
            <a:ext cx="683398" cy="781677"/>
          </a:xfrm>
          <a:custGeom>
            <a:avLst/>
            <a:gdLst/>
            <a:ahLst/>
            <a:cxnLst/>
            <a:rect l="l" t="t" r="r" b="b"/>
            <a:pathLst>
              <a:path w="3032" h="4166" extrusionOk="0">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1"/>
          <p:cNvSpPr/>
          <p:nvPr/>
        </p:nvSpPr>
        <p:spPr>
          <a:xfrm rot="10800000" flipH="1">
            <a:off x="2285601" y="4100527"/>
            <a:ext cx="1303623" cy="751398"/>
          </a:xfrm>
          <a:custGeom>
            <a:avLst/>
            <a:gdLst/>
            <a:ahLst/>
            <a:cxnLst/>
            <a:rect l="l" t="t" r="r" b="b"/>
            <a:pathLst>
              <a:path w="5727" h="3301" extrusionOk="0">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a:off x="-963318" y="3456237"/>
            <a:ext cx="10893125" cy="2304050"/>
          </a:xfrm>
          <a:custGeom>
            <a:avLst/>
            <a:gdLst/>
            <a:ahLst/>
            <a:cxnLst/>
            <a:rect l="l" t="t" r="r" b="b"/>
            <a:pathLst>
              <a:path w="435725" h="92162" extrusionOk="0">
                <a:moveTo>
                  <a:pt x="20436" y="61967"/>
                </a:moveTo>
                <a:cubicBezTo>
                  <a:pt x="23127" y="53866"/>
                  <a:pt x="39613" y="46060"/>
                  <a:pt x="49011" y="42917"/>
                </a:cubicBezTo>
                <a:cubicBezTo>
                  <a:pt x="58409" y="39774"/>
                  <a:pt x="66918" y="40440"/>
                  <a:pt x="76824" y="43107"/>
                </a:cubicBezTo>
                <a:cubicBezTo>
                  <a:pt x="86730" y="45774"/>
                  <a:pt x="97187" y="57266"/>
                  <a:pt x="108447" y="58919"/>
                </a:cubicBezTo>
                <a:cubicBezTo>
                  <a:pt x="119707" y="60572"/>
                  <a:pt x="131906" y="53023"/>
                  <a:pt x="144384" y="53023"/>
                </a:cubicBezTo>
                <a:cubicBezTo>
                  <a:pt x="156862" y="53023"/>
                  <a:pt x="170123" y="59989"/>
                  <a:pt x="183313" y="58919"/>
                </a:cubicBezTo>
                <a:cubicBezTo>
                  <a:pt x="196503" y="57850"/>
                  <a:pt x="212627" y="51089"/>
                  <a:pt x="223526" y="46606"/>
                </a:cubicBezTo>
                <a:cubicBezTo>
                  <a:pt x="234425" y="42123"/>
                  <a:pt x="237217" y="34454"/>
                  <a:pt x="248709" y="32023"/>
                </a:cubicBezTo>
                <a:cubicBezTo>
                  <a:pt x="260201" y="29593"/>
                  <a:pt x="278486" y="30370"/>
                  <a:pt x="292476" y="32023"/>
                </a:cubicBezTo>
                <a:cubicBezTo>
                  <a:pt x="306466" y="33676"/>
                  <a:pt x="320157" y="42037"/>
                  <a:pt x="332648" y="41940"/>
                </a:cubicBezTo>
                <a:cubicBezTo>
                  <a:pt x="345139" y="41843"/>
                  <a:pt x="356931" y="37175"/>
                  <a:pt x="367423" y="31439"/>
                </a:cubicBezTo>
                <a:cubicBezTo>
                  <a:pt x="377915" y="25703"/>
                  <a:pt x="389207" y="11994"/>
                  <a:pt x="395602" y="7522"/>
                </a:cubicBezTo>
                <a:cubicBezTo>
                  <a:pt x="401997" y="3050"/>
                  <a:pt x="402796" y="-5215"/>
                  <a:pt x="405794" y="4605"/>
                </a:cubicBezTo>
                <a:cubicBezTo>
                  <a:pt x="408792" y="14425"/>
                  <a:pt x="413689" y="53704"/>
                  <a:pt x="413589" y="66440"/>
                </a:cubicBezTo>
                <a:cubicBezTo>
                  <a:pt x="413489" y="79177"/>
                  <a:pt x="468649" y="76843"/>
                  <a:pt x="405195" y="81024"/>
                </a:cubicBezTo>
                <a:cubicBezTo>
                  <a:pt x="341741" y="85205"/>
                  <a:pt x="96991" y="94700"/>
                  <a:pt x="32864" y="91524"/>
                </a:cubicBezTo>
                <a:cubicBezTo>
                  <a:pt x="-31262" y="88348"/>
                  <a:pt x="17745" y="70068"/>
                  <a:pt x="20436" y="61967"/>
                </a:cubicBezTo>
                <a:close/>
              </a:path>
            </a:pathLst>
          </a:custGeom>
          <a:solidFill>
            <a:schemeClr val="accent1"/>
          </a:solidFill>
          <a:ln>
            <a:noFill/>
          </a:ln>
          <a:effectLst>
            <a:outerShdw blurRad="114300" dist="133350" dir="5400000" algn="bl" rotWithShape="0">
              <a:schemeClr val="lt1">
                <a:alpha val="50000"/>
              </a:schemeClr>
            </a:outerShdw>
          </a:effectLst>
        </p:spPr>
      </p:sp>
      <p:grpSp>
        <p:nvGrpSpPr>
          <p:cNvPr id="422" name="Google Shape;422;p11"/>
          <p:cNvGrpSpPr/>
          <p:nvPr/>
        </p:nvGrpSpPr>
        <p:grpSpPr>
          <a:xfrm>
            <a:off x="300693" y="307286"/>
            <a:ext cx="8813338" cy="3557092"/>
            <a:chOff x="300793" y="307286"/>
            <a:chExt cx="8813338" cy="3557092"/>
          </a:xfrm>
        </p:grpSpPr>
        <p:sp>
          <p:nvSpPr>
            <p:cNvPr id="423" name="Google Shape;423;p11"/>
            <p:cNvSpPr/>
            <p:nvPr/>
          </p:nvSpPr>
          <p:spPr>
            <a:xfrm>
              <a:off x="6862046" y="3786923"/>
              <a:ext cx="91538" cy="77455"/>
            </a:xfrm>
            <a:custGeom>
              <a:avLst/>
              <a:gdLst/>
              <a:ahLst/>
              <a:cxnLst/>
              <a:rect l="l" t="t" r="r" b="b"/>
              <a:pathLst>
                <a:path w="481" h="407" extrusionOk="0">
                  <a:moveTo>
                    <a:pt x="224" y="0"/>
                  </a:moveTo>
                  <a:cubicBezTo>
                    <a:pt x="134" y="0"/>
                    <a:pt x="46" y="58"/>
                    <a:pt x="25" y="162"/>
                  </a:cubicBezTo>
                  <a:cubicBezTo>
                    <a:pt x="1" y="270"/>
                    <a:pt x="71" y="377"/>
                    <a:pt x="180" y="401"/>
                  </a:cubicBezTo>
                  <a:cubicBezTo>
                    <a:pt x="195" y="405"/>
                    <a:pt x="210" y="406"/>
                    <a:pt x="224" y="406"/>
                  </a:cubicBezTo>
                  <a:cubicBezTo>
                    <a:pt x="377" y="406"/>
                    <a:pt x="481" y="231"/>
                    <a:pt x="392" y="92"/>
                  </a:cubicBezTo>
                  <a:cubicBezTo>
                    <a:pt x="351" y="30"/>
                    <a:pt x="287" y="0"/>
                    <a:pt x="224"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1"/>
            <p:cNvSpPr/>
            <p:nvPr/>
          </p:nvSpPr>
          <p:spPr>
            <a:xfrm>
              <a:off x="8250592" y="3702754"/>
              <a:ext cx="55570" cy="46816"/>
            </a:xfrm>
            <a:custGeom>
              <a:avLst/>
              <a:gdLst/>
              <a:ahLst/>
              <a:cxnLst/>
              <a:rect l="l" t="t" r="r" b="b"/>
              <a:pathLst>
                <a:path w="292" h="246" extrusionOk="0">
                  <a:moveTo>
                    <a:pt x="135" y="0"/>
                  </a:moveTo>
                  <a:cubicBezTo>
                    <a:pt x="80" y="0"/>
                    <a:pt x="27" y="35"/>
                    <a:pt x="14" y="97"/>
                  </a:cubicBezTo>
                  <a:cubicBezTo>
                    <a:pt x="0" y="165"/>
                    <a:pt x="42" y="229"/>
                    <a:pt x="108" y="242"/>
                  </a:cubicBezTo>
                  <a:cubicBezTo>
                    <a:pt x="117" y="245"/>
                    <a:pt x="127" y="246"/>
                    <a:pt x="136" y="246"/>
                  </a:cubicBezTo>
                  <a:cubicBezTo>
                    <a:pt x="229" y="246"/>
                    <a:pt x="292" y="141"/>
                    <a:pt x="237" y="57"/>
                  </a:cubicBezTo>
                  <a:cubicBezTo>
                    <a:pt x="212" y="18"/>
                    <a:pt x="173"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1"/>
            <p:cNvSpPr/>
            <p:nvPr/>
          </p:nvSpPr>
          <p:spPr>
            <a:xfrm>
              <a:off x="8788962" y="3116023"/>
              <a:ext cx="45293" cy="38252"/>
            </a:xfrm>
            <a:custGeom>
              <a:avLst/>
              <a:gdLst/>
              <a:ahLst/>
              <a:cxnLst/>
              <a:rect l="l" t="t" r="r" b="b"/>
              <a:pathLst>
                <a:path w="238" h="201" extrusionOk="0">
                  <a:moveTo>
                    <a:pt x="110" y="1"/>
                  </a:moveTo>
                  <a:cubicBezTo>
                    <a:pt x="66" y="1"/>
                    <a:pt x="23" y="30"/>
                    <a:pt x="13" y="81"/>
                  </a:cubicBezTo>
                  <a:cubicBezTo>
                    <a:pt x="1" y="135"/>
                    <a:pt x="35" y="187"/>
                    <a:pt x="88" y="199"/>
                  </a:cubicBezTo>
                  <a:cubicBezTo>
                    <a:pt x="96" y="200"/>
                    <a:pt x="103" y="201"/>
                    <a:pt x="110" y="201"/>
                  </a:cubicBezTo>
                  <a:cubicBezTo>
                    <a:pt x="186" y="201"/>
                    <a:pt x="238" y="115"/>
                    <a:pt x="194" y="47"/>
                  </a:cubicBezTo>
                  <a:cubicBezTo>
                    <a:pt x="173" y="16"/>
                    <a:pt x="142" y="1"/>
                    <a:pt x="11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1"/>
            <p:cNvSpPr/>
            <p:nvPr/>
          </p:nvSpPr>
          <p:spPr>
            <a:xfrm rot="-3511181" flipH="1">
              <a:off x="8465116" y="2069606"/>
              <a:ext cx="72839" cy="61311"/>
            </a:xfrm>
            <a:custGeom>
              <a:avLst/>
              <a:gdLst/>
              <a:ahLst/>
              <a:cxnLst/>
              <a:rect l="l" t="t" r="r" b="b"/>
              <a:pathLst>
                <a:path w="297" h="250" extrusionOk="0">
                  <a:moveTo>
                    <a:pt x="138" y="0"/>
                  </a:moveTo>
                  <a:cubicBezTo>
                    <a:pt x="84" y="0"/>
                    <a:pt x="31" y="35"/>
                    <a:pt x="17" y="98"/>
                  </a:cubicBezTo>
                  <a:cubicBezTo>
                    <a:pt x="1" y="166"/>
                    <a:pt x="45" y="233"/>
                    <a:pt x="112" y="247"/>
                  </a:cubicBezTo>
                  <a:cubicBezTo>
                    <a:pt x="121" y="249"/>
                    <a:pt x="130" y="250"/>
                    <a:pt x="138" y="250"/>
                  </a:cubicBezTo>
                  <a:cubicBezTo>
                    <a:pt x="232" y="250"/>
                    <a:pt x="297" y="142"/>
                    <a:pt x="242" y="58"/>
                  </a:cubicBezTo>
                  <a:cubicBezTo>
                    <a:pt x="217" y="19"/>
                    <a:pt x="177" y="0"/>
                    <a:pt x="138"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11"/>
            <p:cNvGrpSpPr/>
            <p:nvPr/>
          </p:nvGrpSpPr>
          <p:grpSpPr>
            <a:xfrm>
              <a:off x="300793" y="307286"/>
              <a:ext cx="8813338" cy="3430381"/>
              <a:chOff x="272218" y="288236"/>
              <a:chExt cx="8813338" cy="3430381"/>
            </a:xfrm>
          </p:grpSpPr>
          <p:sp>
            <p:nvSpPr>
              <p:cNvPr id="428" name="Google Shape;428;p11"/>
              <p:cNvSpPr/>
              <p:nvPr/>
            </p:nvSpPr>
            <p:spPr>
              <a:xfrm>
                <a:off x="272218" y="1157852"/>
                <a:ext cx="101244" cy="85638"/>
              </a:xfrm>
              <a:custGeom>
                <a:avLst/>
                <a:gdLst/>
                <a:ahLst/>
                <a:cxnLst/>
                <a:rect l="l" t="t" r="r" b="b"/>
                <a:pathLst>
                  <a:path w="532" h="450" extrusionOk="0">
                    <a:moveTo>
                      <a:pt x="246" y="1"/>
                    </a:moveTo>
                    <a:cubicBezTo>
                      <a:pt x="147" y="1"/>
                      <a:pt x="49" y="65"/>
                      <a:pt x="24" y="179"/>
                    </a:cubicBezTo>
                    <a:cubicBezTo>
                      <a:pt x="1" y="300"/>
                      <a:pt x="76" y="418"/>
                      <a:pt x="198" y="444"/>
                    </a:cubicBezTo>
                    <a:cubicBezTo>
                      <a:pt x="215" y="447"/>
                      <a:pt x="231" y="449"/>
                      <a:pt x="247" y="449"/>
                    </a:cubicBezTo>
                    <a:cubicBezTo>
                      <a:pt x="417" y="449"/>
                      <a:pt x="531" y="256"/>
                      <a:pt x="433" y="103"/>
                    </a:cubicBezTo>
                    <a:cubicBezTo>
                      <a:pt x="387" y="33"/>
                      <a:pt x="316" y="1"/>
                      <a:pt x="246"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927738" y="288236"/>
                <a:ext cx="46245" cy="39203"/>
              </a:xfrm>
              <a:custGeom>
                <a:avLst/>
                <a:gdLst/>
                <a:ahLst/>
                <a:cxnLst/>
                <a:rect l="l" t="t" r="r" b="b"/>
                <a:pathLst>
                  <a:path w="243" h="206" extrusionOk="0">
                    <a:moveTo>
                      <a:pt x="113" y="1"/>
                    </a:moveTo>
                    <a:cubicBezTo>
                      <a:pt x="68" y="1"/>
                      <a:pt x="23" y="31"/>
                      <a:pt x="12" y="83"/>
                    </a:cubicBezTo>
                    <a:cubicBezTo>
                      <a:pt x="0" y="137"/>
                      <a:pt x="36" y="191"/>
                      <a:pt x="90" y="203"/>
                    </a:cubicBezTo>
                    <a:cubicBezTo>
                      <a:pt x="98" y="205"/>
                      <a:pt x="105" y="205"/>
                      <a:pt x="113" y="205"/>
                    </a:cubicBezTo>
                    <a:cubicBezTo>
                      <a:pt x="191" y="205"/>
                      <a:pt x="243" y="117"/>
                      <a:pt x="198" y="47"/>
                    </a:cubicBezTo>
                    <a:cubicBezTo>
                      <a:pt x="177" y="15"/>
                      <a:pt x="145" y="1"/>
                      <a:pt x="113"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452212" y="3196012"/>
                <a:ext cx="46054" cy="39013"/>
              </a:xfrm>
              <a:custGeom>
                <a:avLst/>
                <a:gdLst/>
                <a:ahLst/>
                <a:cxnLst/>
                <a:rect l="l" t="t" r="r" b="b"/>
                <a:pathLst>
                  <a:path w="242" h="205" extrusionOk="0">
                    <a:moveTo>
                      <a:pt x="112" y="1"/>
                    </a:moveTo>
                    <a:cubicBezTo>
                      <a:pt x="68" y="1"/>
                      <a:pt x="23" y="30"/>
                      <a:pt x="12" y="82"/>
                    </a:cubicBezTo>
                    <a:cubicBezTo>
                      <a:pt x="0" y="136"/>
                      <a:pt x="34" y="190"/>
                      <a:pt x="90" y="202"/>
                    </a:cubicBezTo>
                    <a:cubicBezTo>
                      <a:pt x="98" y="204"/>
                      <a:pt x="105" y="205"/>
                      <a:pt x="113" y="205"/>
                    </a:cubicBezTo>
                    <a:cubicBezTo>
                      <a:pt x="189" y="205"/>
                      <a:pt x="241" y="116"/>
                      <a:pt x="196" y="47"/>
                    </a:cubicBezTo>
                    <a:cubicBezTo>
                      <a:pt x="176" y="15"/>
                      <a:pt x="144" y="1"/>
                      <a:pt x="112"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5980391" y="539510"/>
                <a:ext cx="41677" cy="35207"/>
              </a:xfrm>
              <a:custGeom>
                <a:avLst/>
                <a:gdLst/>
                <a:ahLst/>
                <a:cxnLst/>
                <a:rect l="l" t="t" r="r" b="b"/>
                <a:pathLst>
                  <a:path w="219" h="185" extrusionOk="0">
                    <a:moveTo>
                      <a:pt x="100" y="1"/>
                    </a:moveTo>
                    <a:cubicBezTo>
                      <a:pt x="57" y="1"/>
                      <a:pt x="14" y="31"/>
                      <a:pt x="6" y="82"/>
                    </a:cubicBezTo>
                    <a:cubicBezTo>
                      <a:pt x="0" y="132"/>
                      <a:pt x="36" y="177"/>
                      <a:pt x="86" y="183"/>
                    </a:cubicBezTo>
                    <a:cubicBezTo>
                      <a:pt x="91" y="184"/>
                      <a:pt x="95" y="184"/>
                      <a:pt x="100" y="184"/>
                    </a:cubicBezTo>
                    <a:cubicBezTo>
                      <a:pt x="174" y="184"/>
                      <a:pt x="218" y="98"/>
                      <a:pt x="172" y="36"/>
                    </a:cubicBezTo>
                    <a:cubicBezTo>
                      <a:pt x="153" y="12"/>
                      <a:pt x="126" y="1"/>
                      <a:pt x="100"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 name="Google Shape;432;p11"/>
              <p:cNvGrpSpPr/>
              <p:nvPr/>
            </p:nvGrpSpPr>
            <p:grpSpPr>
              <a:xfrm rot="-3511162" flipH="1">
                <a:off x="8121677" y="1463302"/>
                <a:ext cx="1151083" cy="205868"/>
                <a:chOff x="-207450" y="2233412"/>
                <a:chExt cx="1151106" cy="205872"/>
              </a:xfrm>
            </p:grpSpPr>
            <p:sp>
              <p:nvSpPr>
                <p:cNvPr id="433" name="Google Shape;433;p11"/>
                <p:cNvSpPr/>
                <p:nvPr/>
              </p:nvSpPr>
              <p:spPr>
                <a:xfrm>
                  <a:off x="-207450" y="2233412"/>
                  <a:ext cx="59596" cy="50030"/>
                </a:xfrm>
                <a:custGeom>
                  <a:avLst/>
                  <a:gdLst/>
                  <a:ahLst/>
                  <a:cxnLst/>
                  <a:rect l="l" t="t" r="r" b="b"/>
                  <a:pathLst>
                    <a:path w="243" h="204" extrusionOk="0">
                      <a:moveTo>
                        <a:pt x="112" y="0"/>
                      </a:moveTo>
                      <a:cubicBezTo>
                        <a:pt x="67" y="0"/>
                        <a:pt x="23" y="29"/>
                        <a:pt x="12" y="82"/>
                      </a:cubicBezTo>
                      <a:cubicBezTo>
                        <a:pt x="0" y="135"/>
                        <a:pt x="36" y="191"/>
                        <a:pt x="90" y="201"/>
                      </a:cubicBezTo>
                      <a:cubicBezTo>
                        <a:pt x="98" y="203"/>
                        <a:pt x="106" y="204"/>
                        <a:pt x="113" y="204"/>
                      </a:cubicBezTo>
                      <a:cubicBezTo>
                        <a:pt x="191" y="204"/>
                        <a:pt x="243" y="117"/>
                        <a:pt x="198" y="48"/>
                      </a:cubicBezTo>
                      <a:cubicBezTo>
                        <a:pt x="177" y="15"/>
                        <a:pt x="144" y="0"/>
                        <a:pt x="112"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888964" y="2382632"/>
                  <a:ext cx="54691" cy="56652"/>
                </a:xfrm>
                <a:custGeom>
                  <a:avLst/>
                  <a:gdLst/>
                  <a:ahLst/>
                  <a:cxnLst/>
                  <a:rect l="l" t="t" r="r" b="b"/>
                  <a:pathLst>
                    <a:path w="223" h="231" extrusionOk="0">
                      <a:moveTo>
                        <a:pt x="135" y="1"/>
                      </a:moveTo>
                      <a:cubicBezTo>
                        <a:pt x="77" y="1"/>
                        <a:pt x="25" y="42"/>
                        <a:pt x="11" y="101"/>
                      </a:cubicBezTo>
                      <a:cubicBezTo>
                        <a:pt x="1" y="151"/>
                        <a:pt x="23" y="202"/>
                        <a:pt x="67" y="230"/>
                      </a:cubicBezTo>
                      <a:cubicBezTo>
                        <a:pt x="35" y="200"/>
                        <a:pt x="21" y="157"/>
                        <a:pt x="31" y="115"/>
                      </a:cubicBezTo>
                      <a:cubicBezTo>
                        <a:pt x="43" y="53"/>
                        <a:pt x="96" y="15"/>
                        <a:pt x="152" y="15"/>
                      </a:cubicBezTo>
                      <a:cubicBezTo>
                        <a:pt x="176" y="15"/>
                        <a:pt x="200" y="22"/>
                        <a:pt x="222" y="37"/>
                      </a:cubicBezTo>
                      <a:cubicBezTo>
                        <a:pt x="204" y="19"/>
                        <a:pt x="184" y="9"/>
                        <a:pt x="160" y="3"/>
                      </a:cubicBezTo>
                      <a:cubicBezTo>
                        <a:pt x="152" y="1"/>
                        <a:pt x="143" y="1"/>
                        <a:pt x="135" y="1"/>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 name="Google Shape;435;p11"/>
              <p:cNvSpPr/>
              <p:nvPr/>
            </p:nvSpPr>
            <p:spPr>
              <a:xfrm>
                <a:off x="1967300" y="3671611"/>
                <a:ext cx="55760" cy="47006"/>
              </a:xfrm>
              <a:custGeom>
                <a:avLst/>
                <a:gdLst/>
                <a:ahLst/>
                <a:cxnLst/>
                <a:rect l="l" t="t" r="r" b="b"/>
                <a:pathLst>
                  <a:path w="293" h="247" extrusionOk="0">
                    <a:moveTo>
                      <a:pt x="135" y="0"/>
                    </a:moveTo>
                    <a:cubicBezTo>
                      <a:pt x="81" y="0"/>
                      <a:pt x="28" y="35"/>
                      <a:pt x="15" y="98"/>
                    </a:cubicBezTo>
                    <a:cubicBezTo>
                      <a:pt x="1" y="164"/>
                      <a:pt x="43" y="227"/>
                      <a:pt x="110" y="243"/>
                    </a:cubicBezTo>
                    <a:cubicBezTo>
                      <a:pt x="119" y="245"/>
                      <a:pt x="128" y="246"/>
                      <a:pt x="136" y="246"/>
                    </a:cubicBezTo>
                    <a:cubicBezTo>
                      <a:pt x="229" y="246"/>
                      <a:pt x="293" y="140"/>
                      <a:pt x="238" y="56"/>
                    </a:cubicBezTo>
                    <a:cubicBezTo>
                      <a:pt x="213" y="18"/>
                      <a:pt x="174" y="0"/>
                      <a:pt x="135" y="0"/>
                    </a:cubicBezTo>
                    <a:close/>
                  </a:path>
                </a:pathLst>
              </a:custGeom>
              <a:solidFill>
                <a:schemeClr val="accent5"/>
              </a:solidFill>
              <a:ln>
                <a:noFill/>
              </a:ln>
              <a:effectLst>
                <a:outerShdw blurRad="85725" dist="28575" dir="2580000" algn="bl" rotWithShape="0">
                  <a:schemeClr val="lt2">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3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37"/>
        <p:cNvGrpSpPr/>
        <p:nvPr/>
      </p:nvGrpSpPr>
      <p:grpSpPr>
        <a:xfrm>
          <a:off x="0" y="0"/>
          <a:ext cx="0" cy="0"/>
          <a:chOff x="0" y="0"/>
          <a:chExt cx="0" cy="0"/>
        </a:xfrm>
      </p:grpSpPr>
      <p:sp>
        <p:nvSpPr>
          <p:cNvPr id="438" name="Google Shape;43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39" name="Google Shape;439;p13"/>
          <p:cNvSpPr txBox="1">
            <a:spLocks noGrp="1"/>
          </p:cNvSpPr>
          <p:nvPr>
            <p:ph type="subTitle" idx="1"/>
          </p:nvPr>
        </p:nvSpPr>
        <p:spPr>
          <a:xfrm>
            <a:off x="2652750" y="1529236"/>
            <a:ext cx="3973800" cy="39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0" name="Google Shape;440;p13"/>
          <p:cNvSpPr txBox="1">
            <a:spLocks noGrp="1"/>
          </p:cNvSpPr>
          <p:nvPr>
            <p:ph type="subTitle" idx="2"/>
          </p:nvPr>
        </p:nvSpPr>
        <p:spPr>
          <a:xfrm>
            <a:off x="3394225" y="2390348"/>
            <a:ext cx="3973800" cy="39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1" name="Google Shape;441;p13"/>
          <p:cNvSpPr txBox="1">
            <a:spLocks noGrp="1"/>
          </p:cNvSpPr>
          <p:nvPr>
            <p:ph type="subTitle" idx="3"/>
          </p:nvPr>
        </p:nvSpPr>
        <p:spPr>
          <a:xfrm>
            <a:off x="2652750" y="3251460"/>
            <a:ext cx="3973800" cy="39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2" name="Google Shape;442;p13"/>
          <p:cNvSpPr txBox="1">
            <a:spLocks noGrp="1"/>
          </p:cNvSpPr>
          <p:nvPr>
            <p:ph type="subTitle" idx="4"/>
          </p:nvPr>
        </p:nvSpPr>
        <p:spPr>
          <a:xfrm>
            <a:off x="3394225" y="4112572"/>
            <a:ext cx="3973800" cy="394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3" name="Google Shape;443;p13"/>
          <p:cNvSpPr txBox="1">
            <a:spLocks noGrp="1"/>
          </p:cNvSpPr>
          <p:nvPr>
            <p:ph type="title" idx="5" hasCustomPrompt="1"/>
          </p:nvPr>
        </p:nvSpPr>
        <p:spPr>
          <a:xfrm>
            <a:off x="1788525" y="1361375"/>
            <a:ext cx="734700" cy="447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444" name="Google Shape;444;p13"/>
          <p:cNvSpPr txBox="1">
            <a:spLocks noGrp="1"/>
          </p:cNvSpPr>
          <p:nvPr>
            <p:ph type="title" idx="6" hasCustomPrompt="1"/>
          </p:nvPr>
        </p:nvSpPr>
        <p:spPr>
          <a:xfrm>
            <a:off x="1788525" y="3015879"/>
            <a:ext cx="734700" cy="447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445" name="Google Shape;445;p13"/>
          <p:cNvSpPr txBox="1">
            <a:spLocks noGrp="1"/>
          </p:cNvSpPr>
          <p:nvPr>
            <p:ph type="title" idx="7" hasCustomPrompt="1"/>
          </p:nvPr>
        </p:nvSpPr>
        <p:spPr>
          <a:xfrm>
            <a:off x="2588475" y="2188633"/>
            <a:ext cx="734700" cy="447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446" name="Google Shape;446;p13"/>
          <p:cNvSpPr txBox="1">
            <a:spLocks noGrp="1"/>
          </p:cNvSpPr>
          <p:nvPr>
            <p:ph type="title" idx="8" hasCustomPrompt="1"/>
          </p:nvPr>
        </p:nvSpPr>
        <p:spPr>
          <a:xfrm>
            <a:off x="2588475" y="3843175"/>
            <a:ext cx="734700" cy="447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447" name="Google Shape;447;p13"/>
          <p:cNvSpPr txBox="1">
            <a:spLocks noGrp="1"/>
          </p:cNvSpPr>
          <p:nvPr>
            <p:ph type="subTitle" idx="9"/>
          </p:nvPr>
        </p:nvSpPr>
        <p:spPr>
          <a:xfrm>
            <a:off x="2652750" y="1240238"/>
            <a:ext cx="4419000" cy="394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48" name="Google Shape;448;p13"/>
          <p:cNvSpPr txBox="1">
            <a:spLocks noGrp="1"/>
          </p:cNvSpPr>
          <p:nvPr>
            <p:ph type="subTitle" idx="13"/>
          </p:nvPr>
        </p:nvSpPr>
        <p:spPr>
          <a:xfrm>
            <a:off x="3394225" y="2101375"/>
            <a:ext cx="4419000" cy="394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49" name="Google Shape;449;p13"/>
          <p:cNvSpPr txBox="1">
            <a:spLocks noGrp="1"/>
          </p:cNvSpPr>
          <p:nvPr>
            <p:ph type="subTitle" idx="14"/>
          </p:nvPr>
        </p:nvSpPr>
        <p:spPr>
          <a:xfrm>
            <a:off x="2652750" y="2962513"/>
            <a:ext cx="4419000" cy="394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50" name="Google Shape;450;p13"/>
          <p:cNvSpPr txBox="1">
            <a:spLocks noGrp="1"/>
          </p:cNvSpPr>
          <p:nvPr>
            <p:ph type="subTitle" idx="15"/>
          </p:nvPr>
        </p:nvSpPr>
        <p:spPr>
          <a:xfrm>
            <a:off x="3394225" y="3823651"/>
            <a:ext cx="4419000" cy="394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highlight>
                  <a:schemeClr val="accent1"/>
                </a:highlight>
                <a:latin typeface="Montserrat ExtraBold"/>
                <a:ea typeface="Montserrat ExtraBold"/>
                <a:cs typeface="Montserrat ExtraBold"/>
                <a:sym typeface="Montserra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451" name="Google Shape;451;p13"/>
          <p:cNvGrpSpPr/>
          <p:nvPr/>
        </p:nvGrpSpPr>
        <p:grpSpPr>
          <a:xfrm rot="10800000" flipH="1">
            <a:off x="111307" y="1691935"/>
            <a:ext cx="847948" cy="1894297"/>
            <a:chOff x="7531766" y="477870"/>
            <a:chExt cx="179460" cy="400918"/>
          </a:xfrm>
        </p:grpSpPr>
        <p:sp>
          <p:nvSpPr>
            <p:cNvPr id="452" name="Google Shape;452;p13"/>
            <p:cNvSpPr/>
            <p:nvPr/>
          </p:nvSpPr>
          <p:spPr>
            <a:xfrm>
              <a:off x="7661204" y="774673"/>
              <a:ext cx="21906" cy="21937"/>
            </a:xfrm>
            <a:custGeom>
              <a:avLst/>
              <a:gdLst/>
              <a:ahLst/>
              <a:cxnLst/>
              <a:rect l="l" t="t" r="r" b="b"/>
              <a:pathLst>
                <a:path w="702" h="703" extrusionOk="0">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a:off x="7658645" y="713730"/>
              <a:ext cx="16570" cy="16632"/>
            </a:xfrm>
            <a:custGeom>
              <a:avLst/>
              <a:gdLst/>
              <a:ahLst/>
              <a:cxnLst/>
              <a:rect l="l" t="t" r="r" b="b"/>
              <a:pathLst>
                <a:path w="531" h="533" extrusionOk="0">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3"/>
            <p:cNvSpPr/>
            <p:nvPr/>
          </p:nvSpPr>
          <p:spPr>
            <a:xfrm>
              <a:off x="7686386" y="742282"/>
              <a:ext cx="24839" cy="24902"/>
            </a:xfrm>
            <a:custGeom>
              <a:avLst/>
              <a:gdLst/>
              <a:ahLst/>
              <a:cxnLst/>
              <a:rect l="l" t="t" r="r" b="b"/>
              <a:pathLst>
                <a:path w="796" h="798" extrusionOk="0">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3"/>
            <p:cNvSpPr/>
            <p:nvPr/>
          </p:nvSpPr>
          <p:spPr>
            <a:xfrm>
              <a:off x="7658083" y="750364"/>
              <a:ext cx="10048" cy="10048"/>
            </a:xfrm>
            <a:custGeom>
              <a:avLst/>
              <a:gdLst/>
              <a:ahLst/>
              <a:cxnLst/>
              <a:rect l="l" t="t" r="r" b="b"/>
              <a:pathLst>
                <a:path w="322" h="322" extrusionOk="0">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3"/>
            <p:cNvSpPr/>
            <p:nvPr/>
          </p:nvSpPr>
          <p:spPr>
            <a:xfrm>
              <a:off x="7644634" y="679404"/>
              <a:ext cx="10110" cy="10110"/>
            </a:xfrm>
            <a:custGeom>
              <a:avLst/>
              <a:gdLst/>
              <a:ahLst/>
              <a:cxnLst/>
              <a:rect l="l" t="t" r="r" b="b"/>
              <a:pathLst>
                <a:path w="324" h="324" extrusionOk="0">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3"/>
            <p:cNvSpPr/>
            <p:nvPr/>
          </p:nvSpPr>
          <p:spPr>
            <a:xfrm>
              <a:off x="7629531" y="715664"/>
              <a:ext cx="6553" cy="6491"/>
            </a:xfrm>
            <a:custGeom>
              <a:avLst/>
              <a:gdLst/>
              <a:ahLst/>
              <a:cxnLst/>
              <a:rect l="l" t="t" r="r" b="b"/>
              <a:pathLst>
                <a:path w="210" h="208" extrusionOk="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3"/>
            <p:cNvSpPr/>
            <p:nvPr/>
          </p:nvSpPr>
          <p:spPr>
            <a:xfrm>
              <a:off x="7655337" y="768650"/>
              <a:ext cx="3027" cy="3027"/>
            </a:xfrm>
            <a:custGeom>
              <a:avLst/>
              <a:gdLst/>
              <a:ahLst/>
              <a:cxnLst/>
              <a:rect l="l" t="t" r="r" b="b"/>
              <a:pathLst>
                <a:path w="97" h="97" extrusionOk="0">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3"/>
            <p:cNvSpPr/>
            <p:nvPr/>
          </p:nvSpPr>
          <p:spPr>
            <a:xfrm>
              <a:off x="7607407" y="810122"/>
              <a:ext cx="4743" cy="4774"/>
            </a:xfrm>
            <a:custGeom>
              <a:avLst/>
              <a:gdLst/>
              <a:ahLst/>
              <a:cxnLst/>
              <a:rect l="l" t="t" r="r" b="b"/>
              <a:pathLst>
                <a:path w="152" h="153" extrusionOk="0">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3"/>
            <p:cNvSpPr/>
            <p:nvPr/>
          </p:nvSpPr>
          <p:spPr>
            <a:xfrm>
              <a:off x="7622447" y="774299"/>
              <a:ext cx="6553" cy="6522"/>
            </a:xfrm>
            <a:custGeom>
              <a:avLst/>
              <a:gdLst/>
              <a:ahLst/>
              <a:cxnLst/>
              <a:rect l="l" t="t" r="r" b="b"/>
              <a:pathLst>
                <a:path w="210" h="209" extrusionOk="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3"/>
            <p:cNvSpPr/>
            <p:nvPr/>
          </p:nvSpPr>
          <p:spPr>
            <a:xfrm>
              <a:off x="7629593" y="477870"/>
              <a:ext cx="30394" cy="30362"/>
            </a:xfrm>
            <a:custGeom>
              <a:avLst/>
              <a:gdLst/>
              <a:ahLst/>
              <a:cxnLst/>
              <a:rect l="l" t="t" r="r" b="b"/>
              <a:pathLst>
                <a:path w="974" h="973" extrusionOk="0">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3"/>
            <p:cNvSpPr/>
            <p:nvPr/>
          </p:nvSpPr>
          <p:spPr>
            <a:xfrm>
              <a:off x="7642169" y="567897"/>
              <a:ext cx="13761" cy="13793"/>
            </a:xfrm>
            <a:custGeom>
              <a:avLst/>
              <a:gdLst/>
              <a:ahLst/>
              <a:cxnLst/>
              <a:rect l="l" t="t" r="r" b="b"/>
              <a:pathLst>
                <a:path w="441" h="442" extrusionOk="0">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3"/>
            <p:cNvSpPr/>
            <p:nvPr/>
          </p:nvSpPr>
          <p:spPr>
            <a:xfrm>
              <a:off x="7629344" y="614486"/>
              <a:ext cx="12295" cy="12326"/>
            </a:xfrm>
            <a:custGeom>
              <a:avLst/>
              <a:gdLst/>
              <a:ahLst/>
              <a:cxnLst/>
              <a:rect l="l" t="t" r="r" b="b"/>
              <a:pathLst>
                <a:path w="394" h="395" extrusionOk="0">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3"/>
            <p:cNvSpPr/>
            <p:nvPr/>
          </p:nvSpPr>
          <p:spPr>
            <a:xfrm>
              <a:off x="7618235" y="532385"/>
              <a:ext cx="18785" cy="18879"/>
            </a:xfrm>
            <a:custGeom>
              <a:avLst/>
              <a:gdLst/>
              <a:ahLst/>
              <a:cxnLst/>
              <a:rect l="l" t="t" r="r" b="b"/>
              <a:pathLst>
                <a:path w="602" h="605" extrusionOk="0">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3"/>
            <p:cNvSpPr/>
            <p:nvPr/>
          </p:nvSpPr>
          <p:spPr>
            <a:xfrm>
              <a:off x="7591742" y="559702"/>
              <a:ext cx="3682" cy="3651"/>
            </a:xfrm>
            <a:custGeom>
              <a:avLst/>
              <a:gdLst/>
              <a:ahLst/>
              <a:cxnLst/>
              <a:rect l="l" t="t" r="r" b="b"/>
              <a:pathLst>
                <a:path w="118" h="117" extrusionOk="0">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3"/>
            <p:cNvSpPr/>
            <p:nvPr/>
          </p:nvSpPr>
          <p:spPr>
            <a:xfrm>
              <a:off x="7652248" y="53756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3"/>
            <p:cNvSpPr/>
            <p:nvPr/>
          </p:nvSpPr>
          <p:spPr>
            <a:xfrm>
              <a:off x="7633151" y="581408"/>
              <a:ext cx="5804" cy="5804"/>
            </a:xfrm>
            <a:custGeom>
              <a:avLst/>
              <a:gdLst/>
              <a:ahLst/>
              <a:cxnLst/>
              <a:rect l="l" t="t" r="r" b="b"/>
              <a:pathLst>
                <a:path w="186" h="186" extrusionOk="0">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3"/>
            <p:cNvSpPr/>
            <p:nvPr/>
          </p:nvSpPr>
          <p:spPr>
            <a:xfrm>
              <a:off x="7610059" y="594140"/>
              <a:ext cx="8020" cy="7988"/>
            </a:xfrm>
            <a:custGeom>
              <a:avLst/>
              <a:gdLst/>
              <a:ahLst/>
              <a:cxnLst/>
              <a:rect l="l" t="t" r="r" b="b"/>
              <a:pathLst>
                <a:path w="257" h="256" extrusionOk="0">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3"/>
            <p:cNvSpPr/>
            <p:nvPr/>
          </p:nvSpPr>
          <p:spPr>
            <a:xfrm>
              <a:off x="7663232" y="515035"/>
              <a:ext cx="7988" cy="7988"/>
            </a:xfrm>
            <a:custGeom>
              <a:avLst/>
              <a:gdLst/>
              <a:ahLst/>
              <a:cxnLst/>
              <a:rect l="l" t="t" r="r" b="b"/>
              <a:pathLst>
                <a:path w="256" h="256" extrusionOk="0">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3"/>
            <p:cNvSpPr/>
            <p:nvPr/>
          </p:nvSpPr>
          <p:spPr>
            <a:xfrm>
              <a:off x="7531766" y="558067"/>
              <a:ext cx="33951" cy="33920"/>
            </a:xfrm>
            <a:custGeom>
              <a:avLst/>
              <a:gdLst/>
              <a:ahLst/>
              <a:cxnLst/>
              <a:rect l="l" t="t" r="r" b="b"/>
              <a:pathLst>
                <a:path w="1088" h="1087" extrusionOk="0">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3"/>
            <p:cNvSpPr/>
            <p:nvPr/>
          </p:nvSpPr>
          <p:spPr>
            <a:xfrm>
              <a:off x="7625693" y="637121"/>
              <a:ext cx="13761" cy="13793"/>
            </a:xfrm>
            <a:custGeom>
              <a:avLst/>
              <a:gdLst/>
              <a:ahLst/>
              <a:cxnLst/>
              <a:rect l="l" t="t" r="r" b="b"/>
              <a:pathLst>
                <a:path w="441" h="442" extrusionOk="0">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3"/>
            <p:cNvSpPr/>
            <p:nvPr/>
          </p:nvSpPr>
          <p:spPr>
            <a:xfrm>
              <a:off x="7646194" y="860612"/>
              <a:ext cx="12295" cy="12357"/>
            </a:xfrm>
            <a:custGeom>
              <a:avLst/>
              <a:gdLst/>
              <a:ahLst/>
              <a:cxnLst/>
              <a:rect l="l" t="t" r="r" b="b"/>
              <a:pathLst>
                <a:path w="394" h="396" extrusionOk="0">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3"/>
            <p:cNvSpPr/>
            <p:nvPr/>
          </p:nvSpPr>
          <p:spPr>
            <a:xfrm>
              <a:off x="7577481" y="641603"/>
              <a:ext cx="18817" cy="18879"/>
            </a:xfrm>
            <a:custGeom>
              <a:avLst/>
              <a:gdLst/>
              <a:ahLst/>
              <a:cxnLst/>
              <a:rect l="l" t="t" r="r" b="b"/>
              <a:pathLst>
                <a:path w="603" h="605" extrusionOk="0">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3"/>
            <p:cNvSpPr/>
            <p:nvPr/>
          </p:nvSpPr>
          <p:spPr>
            <a:xfrm>
              <a:off x="7668163" y="845071"/>
              <a:ext cx="3620" cy="3713"/>
            </a:xfrm>
            <a:custGeom>
              <a:avLst/>
              <a:gdLst/>
              <a:ahLst/>
              <a:cxnLst/>
              <a:rect l="l" t="t" r="r" b="b"/>
              <a:pathLst>
                <a:path w="116" h="119" extrusionOk="0">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3"/>
            <p:cNvSpPr/>
            <p:nvPr/>
          </p:nvSpPr>
          <p:spPr>
            <a:xfrm>
              <a:off x="7626566" y="59914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3"/>
            <p:cNvSpPr/>
            <p:nvPr/>
          </p:nvSpPr>
          <p:spPr>
            <a:xfrm>
              <a:off x="7622807" y="872984"/>
              <a:ext cx="5835" cy="5804"/>
            </a:xfrm>
            <a:custGeom>
              <a:avLst/>
              <a:gdLst/>
              <a:ahLst/>
              <a:cxnLst/>
              <a:rect l="l" t="t" r="r" b="b"/>
              <a:pathLst>
                <a:path w="187" h="186" extrusionOk="0">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3"/>
            <p:cNvSpPr/>
            <p:nvPr/>
          </p:nvSpPr>
          <p:spPr>
            <a:xfrm>
              <a:off x="7628095" y="824757"/>
              <a:ext cx="7988" cy="7988"/>
            </a:xfrm>
            <a:custGeom>
              <a:avLst/>
              <a:gdLst/>
              <a:ahLst/>
              <a:cxnLst/>
              <a:rect l="l" t="t" r="r" b="b"/>
              <a:pathLst>
                <a:path w="256" h="256" extrusionOk="0">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3"/>
            <p:cNvSpPr/>
            <p:nvPr/>
          </p:nvSpPr>
          <p:spPr>
            <a:xfrm>
              <a:off x="7592959" y="635998"/>
              <a:ext cx="8020" cy="7988"/>
            </a:xfrm>
            <a:custGeom>
              <a:avLst/>
              <a:gdLst/>
              <a:ahLst/>
              <a:cxnLst/>
              <a:rect l="l" t="t" r="r" b="b"/>
              <a:pathLst>
                <a:path w="257" h="256" extrusionOk="0">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13"/>
          <p:cNvGrpSpPr/>
          <p:nvPr/>
        </p:nvGrpSpPr>
        <p:grpSpPr>
          <a:xfrm rot="10800000">
            <a:off x="8248525" y="2081689"/>
            <a:ext cx="779359" cy="1741066"/>
            <a:chOff x="7531766" y="477870"/>
            <a:chExt cx="179460" cy="400918"/>
          </a:xfrm>
        </p:grpSpPr>
        <p:sp>
          <p:nvSpPr>
            <p:cNvPr id="480" name="Google Shape;480;p13"/>
            <p:cNvSpPr/>
            <p:nvPr/>
          </p:nvSpPr>
          <p:spPr>
            <a:xfrm>
              <a:off x="7661204" y="774673"/>
              <a:ext cx="21906" cy="21937"/>
            </a:xfrm>
            <a:custGeom>
              <a:avLst/>
              <a:gdLst/>
              <a:ahLst/>
              <a:cxnLst/>
              <a:rect l="l" t="t" r="r" b="b"/>
              <a:pathLst>
                <a:path w="702" h="703" extrusionOk="0">
                  <a:moveTo>
                    <a:pt x="351" y="1"/>
                  </a:moveTo>
                  <a:cubicBezTo>
                    <a:pt x="158" y="1"/>
                    <a:pt x="0" y="158"/>
                    <a:pt x="0" y="352"/>
                  </a:cubicBezTo>
                  <a:cubicBezTo>
                    <a:pt x="0" y="545"/>
                    <a:pt x="158" y="702"/>
                    <a:pt x="351" y="702"/>
                  </a:cubicBezTo>
                  <a:cubicBezTo>
                    <a:pt x="546" y="702"/>
                    <a:pt x="702" y="545"/>
                    <a:pt x="702" y="352"/>
                  </a:cubicBezTo>
                  <a:cubicBezTo>
                    <a:pt x="702" y="158"/>
                    <a:pt x="546" y="1"/>
                    <a:pt x="35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3"/>
            <p:cNvSpPr/>
            <p:nvPr/>
          </p:nvSpPr>
          <p:spPr>
            <a:xfrm>
              <a:off x="7658645" y="713730"/>
              <a:ext cx="16570" cy="16632"/>
            </a:xfrm>
            <a:custGeom>
              <a:avLst/>
              <a:gdLst/>
              <a:ahLst/>
              <a:cxnLst/>
              <a:rect l="l" t="t" r="r" b="b"/>
              <a:pathLst>
                <a:path w="531" h="533" extrusionOk="0">
                  <a:moveTo>
                    <a:pt x="265" y="1"/>
                  </a:moveTo>
                  <a:cubicBezTo>
                    <a:pt x="120" y="1"/>
                    <a:pt x="0" y="120"/>
                    <a:pt x="0" y="266"/>
                  </a:cubicBezTo>
                  <a:cubicBezTo>
                    <a:pt x="0" y="413"/>
                    <a:pt x="120" y="533"/>
                    <a:pt x="265" y="533"/>
                  </a:cubicBezTo>
                  <a:cubicBezTo>
                    <a:pt x="413" y="533"/>
                    <a:pt x="530" y="413"/>
                    <a:pt x="530" y="266"/>
                  </a:cubicBezTo>
                  <a:cubicBezTo>
                    <a:pt x="530" y="120"/>
                    <a:pt x="413" y="1"/>
                    <a:pt x="265"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3"/>
            <p:cNvSpPr/>
            <p:nvPr/>
          </p:nvSpPr>
          <p:spPr>
            <a:xfrm>
              <a:off x="7686386" y="742282"/>
              <a:ext cx="24839" cy="24902"/>
            </a:xfrm>
            <a:custGeom>
              <a:avLst/>
              <a:gdLst/>
              <a:ahLst/>
              <a:cxnLst/>
              <a:rect l="l" t="t" r="r" b="b"/>
              <a:pathLst>
                <a:path w="796" h="798" extrusionOk="0">
                  <a:moveTo>
                    <a:pt x="397" y="1"/>
                  </a:moveTo>
                  <a:cubicBezTo>
                    <a:pt x="178" y="1"/>
                    <a:pt x="0" y="180"/>
                    <a:pt x="0" y="399"/>
                  </a:cubicBezTo>
                  <a:cubicBezTo>
                    <a:pt x="0" y="618"/>
                    <a:pt x="178" y="798"/>
                    <a:pt x="397" y="798"/>
                  </a:cubicBezTo>
                  <a:cubicBezTo>
                    <a:pt x="618" y="798"/>
                    <a:pt x="795" y="618"/>
                    <a:pt x="795" y="399"/>
                  </a:cubicBezTo>
                  <a:cubicBezTo>
                    <a:pt x="795" y="180"/>
                    <a:pt x="618" y="1"/>
                    <a:pt x="39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3"/>
            <p:cNvSpPr/>
            <p:nvPr/>
          </p:nvSpPr>
          <p:spPr>
            <a:xfrm>
              <a:off x="7658083" y="750364"/>
              <a:ext cx="10048" cy="10048"/>
            </a:xfrm>
            <a:custGeom>
              <a:avLst/>
              <a:gdLst/>
              <a:ahLst/>
              <a:cxnLst/>
              <a:rect l="l" t="t" r="r" b="b"/>
              <a:pathLst>
                <a:path w="322" h="322" extrusionOk="0">
                  <a:moveTo>
                    <a:pt x="160" y="1"/>
                  </a:moveTo>
                  <a:cubicBezTo>
                    <a:pt x="72" y="1"/>
                    <a:pt x="0" y="72"/>
                    <a:pt x="0" y="162"/>
                  </a:cubicBezTo>
                  <a:cubicBezTo>
                    <a:pt x="0" y="250"/>
                    <a:pt x="72" y="321"/>
                    <a:pt x="160" y="321"/>
                  </a:cubicBezTo>
                  <a:cubicBezTo>
                    <a:pt x="250" y="321"/>
                    <a:pt x="321" y="250"/>
                    <a:pt x="321" y="162"/>
                  </a:cubicBezTo>
                  <a:cubicBezTo>
                    <a:pt x="321" y="72"/>
                    <a:pt x="250" y="1"/>
                    <a:pt x="1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3"/>
            <p:cNvSpPr/>
            <p:nvPr/>
          </p:nvSpPr>
          <p:spPr>
            <a:xfrm>
              <a:off x="7644634" y="679404"/>
              <a:ext cx="10110" cy="10110"/>
            </a:xfrm>
            <a:custGeom>
              <a:avLst/>
              <a:gdLst/>
              <a:ahLst/>
              <a:cxnLst/>
              <a:rect l="l" t="t" r="r" b="b"/>
              <a:pathLst>
                <a:path w="324" h="324" extrusionOk="0">
                  <a:moveTo>
                    <a:pt x="162" y="1"/>
                  </a:moveTo>
                  <a:cubicBezTo>
                    <a:pt x="75" y="1"/>
                    <a:pt x="1" y="73"/>
                    <a:pt x="1" y="162"/>
                  </a:cubicBezTo>
                  <a:cubicBezTo>
                    <a:pt x="1" y="252"/>
                    <a:pt x="75" y="324"/>
                    <a:pt x="162" y="324"/>
                  </a:cubicBezTo>
                  <a:cubicBezTo>
                    <a:pt x="252" y="324"/>
                    <a:pt x="324" y="252"/>
                    <a:pt x="324" y="162"/>
                  </a:cubicBezTo>
                  <a:cubicBezTo>
                    <a:pt x="324" y="73"/>
                    <a:pt x="252" y="1"/>
                    <a:pt x="16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3"/>
            <p:cNvSpPr/>
            <p:nvPr/>
          </p:nvSpPr>
          <p:spPr>
            <a:xfrm>
              <a:off x="7629531" y="715664"/>
              <a:ext cx="6553" cy="6491"/>
            </a:xfrm>
            <a:custGeom>
              <a:avLst/>
              <a:gdLst/>
              <a:ahLst/>
              <a:cxnLst/>
              <a:rect l="l" t="t" r="r" b="b"/>
              <a:pathLst>
                <a:path w="210" h="208" extrusionOk="0">
                  <a:moveTo>
                    <a:pt x="104" y="1"/>
                  </a:moveTo>
                  <a:cubicBezTo>
                    <a:pt x="49" y="1"/>
                    <a:pt x="1" y="46"/>
                    <a:pt x="1" y="104"/>
                  </a:cubicBezTo>
                  <a:cubicBezTo>
                    <a:pt x="1" y="162"/>
                    <a:pt x="49" y="208"/>
                    <a:pt x="104" y="208"/>
                  </a:cubicBezTo>
                  <a:cubicBezTo>
                    <a:pt x="162" y="208"/>
                    <a:pt x="210" y="162"/>
                    <a:pt x="210" y="104"/>
                  </a:cubicBezTo>
                  <a:cubicBezTo>
                    <a:pt x="210" y="46"/>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3"/>
            <p:cNvSpPr/>
            <p:nvPr/>
          </p:nvSpPr>
          <p:spPr>
            <a:xfrm>
              <a:off x="7655337" y="768650"/>
              <a:ext cx="3027" cy="3027"/>
            </a:xfrm>
            <a:custGeom>
              <a:avLst/>
              <a:gdLst/>
              <a:ahLst/>
              <a:cxnLst/>
              <a:rect l="l" t="t" r="r" b="b"/>
              <a:pathLst>
                <a:path w="97" h="97" extrusionOk="0">
                  <a:moveTo>
                    <a:pt x="49" y="1"/>
                  </a:moveTo>
                  <a:cubicBezTo>
                    <a:pt x="23" y="1"/>
                    <a:pt x="1" y="22"/>
                    <a:pt x="1" y="48"/>
                  </a:cubicBezTo>
                  <a:cubicBezTo>
                    <a:pt x="1" y="74"/>
                    <a:pt x="23" y="96"/>
                    <a:pt x="49" y="96"/>
                  </a:cubicBezTo>
                  <a:cubicBezTo>
                    <a:pt x="74" y="96"/>
                    <a:pt x="96" y="74"/>
                    <a:pt x="96" y="48"/>
                  </a:cubicBezTo>
                  <a:cubicBezTo>
                    <a:pt x="96" y="22"/>
                    <a:pt x="74" y="1"/>
                    <a:pt x="4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3"/>
            <p:cNvSpPr/>
            <p:nvPr/>
          </p:nvSpPr>
          <p:spPr>
            <a:xfrm>
              <a:off x="7607407" y="810122"/>
              <a:ext cx="4743" cy="4774"/>
            </a:xfrm>
            <a:custGeom>
              <a:avLst/>
              <a:gdLst/>
              <a:ahLst/>
              <a:cxnLst/>
              <a:rect l="l" t="t" r="r" b="b"/>
              <a:pathLst>
                <a:path w="152" h="153" extrusionOk="0">
                  <a:moveTo>
                    <a:pt x="76" y="1"/>
                  </a:moveTo>
                  <a:cubicBezTo>
                    <a:pt x="34" y="1"/>
                    <a:pt x="0" y="35"/>
                    <a:pt x="0" y="76"/>
                  </a:cubicBezTo>
                  <a:cubicBezTo>
                    <a:pt x="0" y="118"/>
                    <a:pt x="34" y="152"/>
                    <a:pt x="76" y="152"/>
                  </a:cubicBezTo>
                  <a:cubicBezTo>
                    <a:pt x="118" y="152"/>
                    <a:pt x="152" y="118"/>
                    <a:pt x="152" y="76"/>
                  </a:cubicBezTo>
                  <a:cubicBezTo>
                    <a:pt x="152" y="35"/>
                    <a:pt x="118" y="1"/>
                    <a:pt x="7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3"/>
            <p:cNvSpPr/>
            <p:nvPr/>
          </p:nvSpPr>
          <p:spPr>
            <a:xfrm>
              <a:off x="7622447" y="774299"/>
              <a:ext cx="6553" cy="6522"/>
            </a:xfrm>
            <a:custGeom>
              <a:avLst/>
              <a:gdLst/>
              <a:ahLst/>
              <a:cxnLst/>
              <a:rect l="l" t="t" r="r" b="b"/>
              <a:pathLst>
                <a:path w="210" h="209" extrusionOk="0">
                  <a:moveTo>
                    <a:pt x="104" y="1"/>
                  </a:moveTo>
                  <a:cubicBezTo>
                    <a:pt x="48" y="1"/>
                    <a:pt x="1" y="47"/>
                    <a:pt x="1" y="104"/>
                  </a:cubicBezTo>
                  <a:cubicBezTo>
                    <a:pt x="1" y="162"/>
                    <a:pt x="48" y="208"/>
                    <a:pt x="104" y="208"/>
                  </a:cubicBezTo>
                  <a:cubicBezTo>
                    <a:pt x="162" y="208"/>
                    <a:pt x="210" y="162"/>
                    <a:pt x="210" y="104"/>
                  </a:cubicBezTo>
                  <a:cubicBezTo>
                    <a:pt x="210" y="47"/>
                    <a:pt x="162" y="1"/>
                    <a:pt x="10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3"/>
            <p:cNvSpPr/>
            <p:nvPr/>
          </p:nvSpPr>
          <p:spPr>
            <a:xfrm>
              <a:off x="7629593" y="477870"/>
              <a:ext cx="30394" cy="30362"/>
            </a:xfrm>
            <a:custGeom>
              <a:avLst/>
              <a:gdLst/>
              <a:ahLst/>
              <a:cxnLst/>
              <a:rect l="l" t="t" r="r" b="b"/>
              <a:pathLst>
                <a:path w="974" h="973" extrusionOk="0">
                  <a:moveTo>
                    <a:pt x="487" y="0"/>
                  </a:moveTo>
                  <a:cubicBezTo>
                    <a:pt x="218" y="0"/>
                    <a:pt x="1" y="217"/>
                    <a:pt x="1" y="486"/>
                  </a:cubicBezTo>
                  <a:cubicBezTo>
                    <a:pt x="1" y="755"/>
                    <a:pt x="218" y="973"/>
                    <a:pt x="487" y="973"/>
                  </a:cubicBezTo>
                  <a:cubicBezTo>
                    <a:pt x="756" y="973"/>
                    <a:pt x="973" y="755"/>
                    <a:pt x="973" y="486"/>
                  </a:cubicBezTo>
                  <a:cubicBezTo>
                    <a:pt x="973" y="217"/>
                    <a:pt x="756" y="0"/>
                    <a:pt x="48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3"/>
            <p:cNvSpPr/>
            <p:nvPr/>
          </p:nvSpPr>
          <p:spPr>
            <a:xfrm>
              <a:off x="7642169" y="567897"/>
              <a:ext cx="13761" cy="13793"/>
            </a:xfrm>
            <a:custGeom>
              <a:avLst/>
              <a:gdLst/>
              <a:ahLst/>
              <a:cxnLst/>
              <a:rect l="l" t="t" r="r" b="b"/>
              <a:pathLst>
                <a:path w="441" h="442" extrusionOk="0">
                  <a:moveTo>
                    <a:pt x="221" y="1"/>
                  </a:moveTo>
                  <a:cubicBezTo>
                    <a:pt x="100" y="1"/>
                    <a:pt x="0" y="98"/>
                    <a:pt x="0" y="220"/>
                  </a:cubicBezTo>
                  <a:cubicBezTo>
                    <a:pt x="0" y="341"/>
                    <a:pt x="100"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3"/>
            <p:cNvSpPr/>
            <p:nvPr/>
          </p:nvSpPr>
          <p:spPr>
            <a:xfrm>
              <a:off x="7629344" y="614486"/>
              <a:ext cx="12295" cy="12326"/>
            </a:xfrm>
            <a:custGeom>
              <a:avLst/>
              <a:gdLst/>
              <a:ahLst/>
              <a:cxnLst/>
              <a:rect l="l" t="t" r="r" b="b"/>
              <a:pathLst>
                <a:path w="394" h="395" extrusionOk="0">
                  <a:moveTo>
                    <a:pt x="198" y="0"/>
                  </a:moveTo>
                  <a:cubicBezTo>
                    <a:pt x="88" y="0"/>
                    <a:pt x="1" y="88"/>
                    <a:pt x="1" y="198"/>
                  </a:cubicBezTo>
                  <a:cubicBezTo>
                    <a:pt x="1" y="305"/>
                    <a:pt x="88" y="395"/>
                    <a:pt x="198" y="395"/>
                  </a:cubicBezTo>
                  <a:cubicBezTo>
                    <a:pt x="306" y="395"/>
                    <a:pt x="393" y="305"/>
                    <a:pt x="393" y="198"/>
                  </a:cubicBezTo>
                  <a:cubicBezTo>
                    <a:pt x="393" y="88"/>
                    <a:pt x="306" y="0"/>
                    <a:pt x="19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3"/>
            <p:cNvSpPr/>
            <p:nvPr/>
          </p:nvSpPr>
          <p:spPr>
            <a:xfrm>
              <a:off x="7618235" y="532385"/>
              <a:ext cx="18785" cy="18879"/>
            </a:xfrm>
            <a:custGeom>
              <a:avLst/>
              <a:gdLst/>
              <a:ahLst/>
              <a:cxnLst/>
              <a:rect l="l" t="t" r="r" b="b"/>
              <a:pathLst>
                <a:path w="602" h="605" extrusionOk="0">
                  <a:moveTo>
                    <a:pt x="301" y="1"/>
                  </a:moveTo>
                  <a:cubicBezTo>
                    <a:pt x="136" y="1"/>
                    <a:pt x="0" y="136"/>
                    <a:pt x="0" y="302"/>
                  </a:cubicBezTo>
                  <a:cubicBezTo>
                    <a:pt x="0" y="469"/>
                    <a:pt x="136" y="605"/>
                    <a:pt x="301" y="605"/>
                  </a:cubicBezTo>
                  <a:cubicBezTo>
                    <a:pt x="468" y="605"/>
                    <a:pt x="602" y="469"/>
                    <a:pt x="602" y="302"/>
                  </a:cubicBezTo>
                  <a:cubicBezTo>
                    <a:pt x="602" y="136"/>
                    <a:pt x="468" y="1"/>
                    <a:pt x="30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3"/>
            <p:cNvSpPr/>
            <p:nvPr/>
          </p:nvSpPr>
          <p:spPr>
            <a:xfrm>
              <a:off x="7591742" y="559702"/>
              <a:ext cx="3682" cy="3651"/>
            </a:xfrm>
            <a:custGeom>
              <a:avLst/>
              <a:gdLst/>
              <a:ahLst/>
              <a:cxnLst/>
              <a:rect l="l" t="t" r="r" b="b"/>
              <a:pathLst>
                <a:path w="118" h="117" extrusionOk="0">
                  <a:moveTo>
                    <a:pt x="60" y="1"/>
                  </a:moveTo>
                  <a:cubicBezTo>
                    <a:pt x="26" y="1"/>
                    <a:pt x="0" y="27"/>
                    <a:pt x="0" y="58"/>
                  </a:cubicBezTo>
                  <a:cubicBezTo>
                    <a:pt x="0" y="90"/>
                    <a:pt x="26" y="116"/>
                    <a:pt x="60" y="116"/>
                  </a:cubicBezTo>
                  <a:cubicBezTo>
                    <a:pt x="92" y="116"/>
                    <a:pt x="118" y="90"/>
                    <a:pt x="118" y="58"/>
                  </a:cubicBezTo>
                  <a:cubicBezTo>
                    <a:pt x="118" y="27"/>
                    <a:pt x="92" y="1"/>
                    <a:pt x="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3"/>
            <p:cNvSpPr/>
            <p:nvPr/>
          </p:nvSpPr>
          <p:spPr>
            <a:xfrm>
              <a:off x="7652248" y="53756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3"/>
            <p:cNvSpPr/>
            <p:nvPr/>
          </p:nvSpPr>
          <p:spPr>
            <a:xfrm>
              <a:off x="7633151" y="581408"/>
              <a:ext cx="5804" cy="5804"/>
            </a:xfrm>
            <a:custGeom>
              <a:avLst/>
              <a:gdLst/>
              <a:ahLst/>
              <a:cxnLst/>
              <a:rect l="l" t="t" r="r" b="b"/>
              <a:pathLst>
                <a:path w="186" h="186" extrusionOk="0">
                  <a:moveTo>
                    <a:pt x="92" y="0"/>
                  </a:moveTo>
                  <a:cubicBezTo>
                    <a:pt x="42" y="0"/>
                    <a:pt x="0" y="42"/>
                    <a:pt x="0" y="94"/>
                  </a:cubicBezTo>
                  <a:cubicBezTo>
                    <a:pt x="0" y="144"/>
                    <a:pt x="42" y="185"/>
                    <a:pt x="92" y="185"/>
                  </a:cubicBezTo>
                  <a:cubicBezTo>
                    <a:pt x="144" y="185"/>
                    <a:pt x="186" y="144"/>
                    <a:pt x="186" y="94"/>
                  </a:cubicBezTo>
                  <a:cubicBezTo>
                    <a:pt x="186" y="42"/>
                    <a:pt x="144" y="0"/>
                    <a:pt x="9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3"/>
            <p:cNvSpPr/>
            <p:nvPr/>
          </p:nvSpPr>
          <p:spPr>
            <a:xfrm>
              <a:off x="7610059" y="594140"/>
              <a:ext cx="8020" cy="7988"/>
            </a:xfrm>
            <a:custGeom>
              <a:avLst/>
              <a:gdLst/>
              <a:ahLst/>
              <a:cxnLst/>
              <a:rect l="l" t="t" r="r" b="b"/>
              <a:pathLst>
                <a:path w="257" h="256" extrusionOk="0">
                  <a:moveTo>
                    <a:pt x="129" y="1"/>
                  </a:moveTo>
                  <a:cubicBezTo>
                    <a:pt x="59" y="1"/>
                    <a:pt x="1" y="58"/>
                    <a:pt x="1" y="128"/>
                  </a:cubicBezTo>
                  <a:cubicBezTo>
                    <a:pt x="1" y="198"/>
                    <a:pt x="59" y="256"/>
                    <a:pt x="129" y="256"/>
                  </a:cubicBezTo>
                  <a:cubicBezTo>
                    <a:pt x="198" y="256"/>
                    <a:pt x="256" y="198"/>
                    <a:pt x="256" y="128"/>
                  </a:cubicBezTo>
                  <a:cubicBezTo>
                    <a:pt x="256" y="58"/>
                    <a:pt x="198" y="1"/>
                    <a:pt x="12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3"/>
            <p:cNvSpPr/>
            <p:nvPr/>
          </p:nvSpPr>
          <p:spPr>
            <a:xfrm>
              <a:off x="7663232" y="515035"/>
              <a:ext cx="7988" cy="7988"/>
            </a:xfrm>
            <a:custGeom>
              <a:avLst/>
              <a:gdLst/>
              <a:ahLst/>
              <a:cxnLst/>
              <a:rect l="l" t="t" r="r" b="b"/>
              <a:pathLst>
                <a:path w="256" h="256" extrusionOk="0">
                  <a:moveTo>
                    <a:pt x="128" y="1"/>
                  </a:moveTo>
                  <a:cubicBezTo>
                    <a:pt x="59" y="1"/>
                    <a:pt x="1" y="57"/>
                    <a:pt x="1" y="128"/>
                  </a:cubicBezTo>
                  <a:cubicBezTo>
                    <a:pt x="1" y="198"/>
                    <a:pt x="59" y="256"/>
                    <a:pt x="128" y="256"/>
                  </a:cubicBezTo>
                  <a:cubicBezTo>
                    <a:pt x="198" y="256"/>
                    <a:pt x="256" y="198"/>
                    <a:pt x="256" y="128"/>
                  </a:cubicBezTo>
                  <a:cubicBezTo>
                    <a:pt x="256" y="57"/>
                    <a:pt x="198"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3"/>
            <p:cNvSpPr/>
            <p:nvPr/>
          </p:nvSpPr>
          <p:spPr>
            <a:xfrm>
              <a:off x="7531766" y="558067"/>
              <a:ext cx="33951" cy="33920"/>
            </a:xfrm>
            <a:custGeom>
              <a:avLst/>
              <a:gdLst/>
              <a:ahLst/>
              <a:cxnLst/>
              <a:rect l="l" t="t" r="r" b="b"/>
              <a:pathLst>
                <a:path w="1088" h="1087" extrusionOk="0">
                  <a:moveTo>
                    <a:pt x="543" y="1"/>
                  </a:moveTo>
                  <a:cubicBezTo>
                    <a:pt x="244" y="1"/>
                    <a:pt x="1" y="244"/>
                    <a:pt x="1" y="545"/>
                  </a:cubicBezTo>
                  <a:cubicBezTo>
                    <a:pt x="1" y="844"/>
                    <a:pt x="244" y="1087"/>
                    <a:pt x="543" y="1087"/>
                  </a:cubicBezTo>
                  <a:cubicBezTo>
                    <a:pt x="844" y="1087"/>
                    <a:pt x="1087" y="844"/>
                    <a:pt x="1087" y="545"/>
                  </a:cubicBezTo>
                  <a:cubicBezTo>
                    <a:pt x="1087" y="244"/>
                    <a:pt x="844" y="1"/>
                    <a:pt x="543"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3"/>
            <p:cNvSpPr/>
            <p:nvPr/>
          </p:nvSpPr>
          <p:spPr>
            <a:xfrm>
              <a:off x="7625693" y="637121"/>
              <a:ext cx="13761" cy="13793"/>
            </a:xfrm>
            <a:custGeom>
              <a:avLst/>
              <a:gdLst/>
              <a:ahLst/>
              <a:cxnLst/>
              <a:rect l="l" t="t" r="r" b="b"/>
              <a:pathLst>
                <a:path w="441" h="442" extrusionOk="0">
                  <a:moveTo>
                    <a:pt x="221" y="1"/>
                  </a:moveTo>
                  <a:cubicBezTo>
                    <a:pt x="98" y="1"/>
                    <a:pt x="0" y="98"/>
                    <a:pt x="0" y="220"/>
                  </a:cubicBezTo>
                  <a:cubicBezTo>
                    <a:pt x="0" y="341"/>
                    <a:pt x="98" y="441"/>
                    <a:pt x="221" y="441"/>
                  </a:cubicBezTo>
                  <a:cubicBezTo>
                    <a:pt x="343" y="441"/>
                    <a:pt x="441" y="341"/>
                    <a:pt x="441" y="220"/>
                  </a:cubicBezTo>
                  <a:cubicBezTo>
                    <a:pt x="441" y="98"/>
                    <a:pt x="343" y="1"/>
                    <a:pt x="22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3"/>
            <p:cNvSpPr/>
            <p:nvPr/>
          </p:nvSpPr>
          <p:spPr>
            <a:xfrm>
              <a:off x="7646194" y="860612"/>
              <a:ext cx="12295" cy="12357"/>
            </a:xfrm>
            <a:custGeom>
              <a:avLst/>
              <a:gdLst/>
              <a:ahLst/>
              <a:cxnLst/>
              <a:rect l="l" t="t" r="r" b="b"/>
              <a:pathLst>
                <a:path w="394" h="396" extrusionOk="0">
                  <a:moveTo>
                    <a:pt x="196" y="1"/>
                  </a:moveTo>
                  <a:cubicBezTo>
                    <a:pt x="88" y="1"/>
                    <a:pt x="1" y="91"/>
                    <a:pt x="1" y="198"/>
                  </a:cubicBezTo>
                  <a:cubicBezTo>
                    <a:pt x="1" y="308"/>
                    <a:pt x="88" y="395"/>
                    <a:pt x="196" y="395"/>
                  </a:cubicBezTo>
                  <a:cubicBezTo>
                    <a:pt x="306" y="395"/>
                    <a:pt x="393" y="308"/>
                    <a:pt x="393" y="198"/>
                  </a:cubicBezTo>
                  <a:cubicBezTo>
                    <a:pt x="393" y="91"/>
                    <a:pt x="306" y="1"/>
                    <a:pt x="19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3"/>
            <p:cNvSpPr/>
            <p:nvPr/>
          </p:nvSpPr>
          <p:spPr>
            <a:xfrm>
              <a:off x="7577481" y="641603"/>
              <a:ext cx="18817" cy="18879"/>
            </a:xfrm>
            <a:custGeom>
              <a:avLst/>
              <a:gdLst/>
              <a:ahLst/>
              <a:cxnLst/>
              <a:rect l="l" t="t" r="r" b="b"/>
              <a:pathLst>
                <a:path w="603" h="605" extrusionOk="0">
                  <a:moveTo>
                    <a:pt x="302" y="0"/>
                  </a:moveTo>
                  <a:cubicBezTo>
                    <a:pt x="136" y="0"/>
                    <a:pt x="1" y="136"/>
                    <a:pt x="1" y="303"/>
                  </a:cubicBezTo>
                  <a:cubicBezTo>
                    <a:pt x="1" y="469"/>
                    <a:pt x="136" y="604"/>
                    <a:pt x="302" y="604"/>
                  </a:cubicBezTo>
                  <a:cubicBezTo>
                    <a:pt x="469" y="604"/>
                    <a:pt x="603" y="469"/>
                    <a:pt x="603" y="303"/>
                  </a:cubicBezTo>
                  <a:cubicBezTo>
                    <a:pt x="603" y="136"/>
                    <a:pt x="469" y="0"/>
                    <a:pt x="30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3"/>
            <p:cNvSpPr/>
            <p:nvPr/>
          </p:nvSpPr>
          <p:spPr>
            <a:xfrm>
              <a:off x="7668163" y="845071"/>
              <a:ext cx="3620" cy="3713"/>
            </a:xfrm>
            <a:custGeom>
              <a:avLst/>
              <a:gdLst/>
              <a:ahLst/>
              <a:cxnLst/>
              <a:rect l="l" t="t" r="r" b="b"/>
              <a:pathLst>
                <a:path w="116" h="119" extrusionOk="0">
                  <a:moveTo>
                    <a:pt x="58" y="1"/>
                  </a:moveTo>
                  <a:cubicBezTo>
                    <a:pt x="26" y="1"/>
                    <a:pt x="0" y="27"/>
                    <a:pt x="0" y="58"/>
                  </a:cubicBezTo>
                  <a:cubicBezTo>
                    <a:pt x="0" y="92"/>
                    <a:pt x="26" y="118"/>
                    <a:pt x="58" y="118"/>
                  </a:cubicBezTo>
                  <a:cubicBezTo>
                    <a:pt x="90" y="118"/>
                    <a:pt x="116" y="92"/>
                    <a:pt x="116" y="58"/>
                  </a:cubicBezTo>
                  <a:cubicBezTo>
                    <a:pt x="116" y="27"/>
                    <a:pt x="90" y="1"/>
                    <a:pt x="5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3"/>
            <p:cNvSpPr/>
            <p:nvPr/>
          </p:nvSpPr>
          <p:spPr>
            <a:xfrm>
              <a:off x="7626566" y="599145"/>
              <a:ext cx="3620" cy="362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3"/>
            <p:cNvSpPr/>
            <p:nvPr/>
          </p:nvSpPr>
          <p:spPr>
            <a:xfrm>
              <a:off x="7622807" y="872984"/>
              <a:ext cx="5835" cy="5804"/>
            </a:xfrm>
            <a:custGeom>
              <a:avLst/>
              <a:gdLst/>
              <a:ahLst/>
              <a:cxnLst/>
              <a:rect l="l" t="t" r="r" b="b"/>
              <a:pathLst>
                <a:path w="187" h="186" extrusionOk="0">
                  <a:moveTo>
                    <a:pt x="94" y="0"/>
                  </a:moveTo>
                  <a:cubicBezTo>
                    <a:pt x="43" y="0"/>
                    <a:pt x="1" y="42"/>
                    <a:pt x="1" y="94"/>
                  </a:cubicBezTo>
                  <a:cubicBezTo>
                    <a:pt x="1" y="146"/>
                    <a:pt x="43" y="186"/>
                    <a:pt x="94" y="186"/>
                  </a:cubicBezTo>
                  <a:cubicBezTo>
                    <a:pt x="144" y="186"/>
                    <a:pt x="186" y="146"/>
                    <a:pt x="186" y="94"/>
                  </a:cubicBezTo>
                  <a:cubicBezTo>
                    <a:pt x="186" y="42"/>
                    <a:pt x="144" y="0"/>
                    <a:pt x="94"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3"/>
            <p:cNvSpPr/>
            <p:nvPr/>
          </p:nvSpPr>
          <p:spPr>
            <a:xfrm>
              <a:off x="7628095" y="824757"/>
              <a:ext cx="7988" cy="7988"/>
            </a:xfrm>
            <a:custGeom>
              <a:avLst/>
              <a:gdLst/>
              <a:ahLst/>
              <a:cxnLst/>
              <a:rect l="l" t="t" r="r" b="b"/>
              <a:pathLst>
                <a:path w="256" h="256" extrusionOk="0">
                  <a:moveTo>
                    <a:pt x="128" y="0"/>
                  </a:moveTo>
                  <a:cubicBezTo>
                    <a:pt x="57" y="0"/>
                    <a:pt x="1" y="58"/>
                    <a:pt x="1" y="128"/>
                  </a:cubicBezTo>
                  <a:cubicBezTo>
                    <a:pt x="1" y="199"/>
                    <a:pt x="57" y="255"/>
                    <a:pt x="128" y="255"/>
                  </a:cubicBezTo>
                  <a:cubicBezTo>
                    <a:pt x="198" y="255"/>
                    <a:pt x="256" y="199"/>
                    <a:pt x="256" y="128"/>
                  </a:cubicBezTo>
                  <a:cubicBezTo>
                    <a:pt x="256" y="58"/>
                    <a:pt x="198" y="0"/>
                    <a:pt x="12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3"/>
            <p:cNvSpPr/>
            <p:nvPr/>
          </p:nvSpPr>
          <p:spPr>
            <a:xfrm>
              <a:off x="7592959" y="635998"/>
              <a:ext cx="8020" cy="7988"/>
            </a:xfrm>
            <a:custGeom>
              <a:avLst/>
              <a:gdLst/>
              <a:ahLst/>
              <a:cxnLst/>
              <a:rect l="l" t="t" r="r" b="b"/>
              <a:pathLst>
                <a:path w="257" h="256" extrusionOk="0">
                  <a:moveTo>
                    <a:pt x="128" y="1"/>
                  </a:moveTo>
                  <a:cubicBezTo>
                    <a:pt x="59" y="1"/>
                    <a:pt x="1" y="59"/>
                    <a:pt x="1" y="128"/>
                  </a:cubicBezTo>
                  <a:cubicBezTo>
                    <a:pt x="1" y="200"/>
                    <a:pt x="59" y="256"/>
                    <a:pt x="128" y="256"/>
                  </a:cubicBezTo>
                  <a:cubicBezTo>
                    <a:pt x="200" y="256"/>
                    <a:pt x="256" y="200"/>
                    <a:pt x="256" y="128"/>
                  </a:cubicBezTo>
                  <a:cubicBezTo>
                    <a:pt x="256" y="59"/>
                    <a:pt x="200" y="1"/>
                    <a:pt x="12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 name="Google Shape;507;p13"/>
          <p:cNvSpPr/>
          <p:nvPr/>
        </p:nvSpPr>
        <p:spPr>
          <a:xfrm>
            <a:off x="50" y="4317375"/>
            <a:ext cx="9143926" cy="952274"/>
          </a:xfrm>
          <a:custGeom>
            <a:avLst/>
            <a:gdLst/>
            <a:ahLst/>
            <a:cxnLst/>
            <a:rect l="l" t="t" r="r" b="b"/>
            <a:pathLst>
              <a:path w="47338" h="7083" extrusionOk="0">
                <a:moveTo>
                  <a:pt x="47338" y="0"/>
                </a:moveTo>
                <a:cubicBezTo>
                  <a:pt x="47244" y="20"/>
                  <a:pt x="47154" y="42"/>
                  <a:pt x="47065" y="64"/>
                </a:cubicBezTo>
                <a:cubicBezTo>
                  <a:pt x="41079" y="1522"/>
                  <a:pt x="40944" y="2924"/>
                  <a:pt x="33454" y="2924"/>
                </a:cubicBezTo>
                <a:cubicBezTo>
                  <a:pt x="33092" y="2924"/>
                  <a:pt x="32712" y="2920"/>
                  <a:pt x="32314" y="2914"/>
                </a:cubicBezTo>
                <a:cubicBezTo>
                  <a:pt x="23683" y="2770"/>
                  <a:pt x="23217" y="1158"/>
                  <a:pt x="16072" y="1026"/>
                </a:cubicBezTo>
                <a:cubicBezTo>
                  <a:pt x="15864" y="1023"/>
                  <a:pt x="15661" y="1021"/>
                  <a:pt x="15463" y="1021"/>
                </a:cubicBezTo>
                <a:cubicBezTo>
                  <a:pt x="9354" y="1021"/>
                  <a:pt x="8001" y="2787"/>
                  <a:pt x="3522" y="2787"/>
                </a:cubicBezTo>
                <a:cubicBezTo>
                  <a:pt x="3166" y="2787"/>
                  <a:pt x="2791" y="2776"/>
                  <a:pt x="2391" y="2752"/>
                </a:cubicBezTo>
                <a:cubicBezTo>
                  <a:pt x="1270" y="2686"/>
                  <a:pt x="528" y="2495"/>
                  <a:pt x="0" y="2228"/>
                </a:cubicBezTo>
                <a:lnTo>
                  <a:pt x="0" y="7083"/>
                </a:lnTo>
                <a:lnTo>
                  <a:pt x="47338" y="5787"/>
                </a:lnTo>
                <a:lnTo>
                  <a:pt x="47338" y="0"/>
                </a:lnTo>
                <a:close/>
              </a:path>
            </a:pathLst>
          </a:custGeom>
          <a:solidFill>
            <a:schemeClr val="dk2"/>
          </a:solidFill>
          <a:ln>
            <a:noFill/>
          </a:ln>
          <a:effectLst>
            <a:outerShdw blurRad="114300" dist="1333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3"/>
          <p:cNvSpPr/>
          <p:nvPr/>
        </p:nvSpPr>
        <p:spPr>
          <a:xfrm rot="-8740267">
            <a:off x="1017814" y="4155978"/>
            <a:ext cx="776093" cy="447327"/>
          </a:xfrm>
          <a:custGeom>
            <a:avLst/>
            <a:gdLst/>
            <a:ahLst/>
            <a:cxnLst/>
            <a:rect l="l" t="t" r="r" b="b"/>
            <a:pathLst>
              <a:path w="5727" h="3301" extrusionOk="0">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dk2"/>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3"/>
          <p:cNvSpPr/>
          <p:nvPr/>
        </p:nvSpPr>
        <p:spPr>
          <a:xfrm rot="10800000" flipH="1">
            <a:off x="132151" y="3781822"/>
            <a:ext cx="806277" cy="1107802"/>
          </a:xfrm>
          <a:custGeom>
            <a:avLst/>
            <a:gdLst/>
            <a:ahLst/>
            <a:cxnLst/>
            <a:rect l="l" t="t" r="r" b="b"/>
            <a:pathLst>
              <a:path w="3032" h="4166" extrusionOk="0">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lt2"/>
          </a:solidFill>
          <a:ln w="9525" cap="flat" cmpd="sng">
            <a:solidFill>
              <a:schemeClr val="lt2"/>
            </a:solidFill>
            <a:prstDash val="solid"/>
            <a:round/>
            <a:headEnd type="none" w="sm" len="sm"/>
            <a:tailEnd type="none" w="sm" len="sm"/>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3"/>
          <p:cNvSpPr/>
          <p:nvPr/>
        </p:nvSpPr>
        <p:spPr>
          <a:xfrm>
            <a:off x="-738032" y="4272283"/>
            <a:ext cx="10042575" cy="2080400"/>
          </a:xfrm>
          <a:custGeom>
            <a:avLst/>
            <a:gdLst/>
            <a:ahLst/>
            <a:cxnLst/>
            <a:rect l="l" t="t" r="r" b="b"/>
            <a:pathLst>
              <a:path w="401703" h="83216" extrusionOk="0">
                <a:moveTo>
                  <a:pt x="399472" y="11608"/>
                </a:moveTo>
                <a:cubicBezTo>
                  <a:pt x="404616" y="1035"/>
                  <a:pt x="397885" y="1131"/>
                  <a:pt x="391852" y="178"/>
                </a:cubicBezTo>
                <a:cubicBezTo>
                  <a:pt x="385820" y="-774"/>
                  <a:pt x="375882" y="2242"/>
                  <a:pt x="363277" y="5893"/>
                </a:cubicBezTo>
                <a:cubicBezTo>
                  <a:pt x="350672" y="9544"/>
                  <a:pt x="330843" y="19531"/>
                  <a:pt x="316224" y="22086"/>
                </a:cubicBezTo>
                <a:cubicBezTo>
                  <a:pt x="301605" y="24642"/>
                  <a:pt x="287946" y="19194"/>
                  <a:pt x="275563" y="21226"/>
                </a:cubicBezTo>
                <a:cubicBezTo>
                  <a:pt x="263181" y="23258"/>
                  <a:pt x="254791" y="33618"/>
                  <a:pt x="241929" y="34278"/>
                </a:cubicBezTo>
                <a:cubicBezTo>
                  <a:pt x="229068" y="34938"/>
                  <a:pt x="211555" y="28646"/>
                  <a:pt x="198394" y="25185"/>
                </a:cubicBezTo>
                <a:cubicBezTo>
                  <a:pt x="185234" y="21724"/>
                  <a:pt x="174372" y="14423"/>
                  <a:pt x="162966" y="13513"/>
                </a:cubicBezTo>
                <a:cubicBezTo>
                  <a:pt x="151560" y="12603"/>
                  <a:pt x="141693" y="16177"/>
                  <a:pt x="129958" y="19723"/>
                </a:cubicBezTo>
                <a:cubicBezTo>
                  <a:pt x="118223" y="23269"/>
                  <a:pt x="104611" y="33256"/>
                  <a:pt x="92554" y="34788"/>
                </a:cubicBezTo>
                <a:cubicBezTo>
                  <a:pt x="80497" y="36320"/>
                  <a:pt x="68502" y="33233"/>
                  <a:pt x="57617" y="28916"/>
                </a:cubicBezTo>
                <a:cubicBezTo>
                  <a:pt x="46732" y="24599"/>
                  <a:pt x="34008" y="12486"/>
                  <a:pt x="27242" y="8888"/>
                </a:cubicBezTo>
                <a:cubicBezTo>
                  <a:pt x="20477" y="5290"/>
                  <a:pt x="18599" y="-2796"/>
                  <a:pt x="17024" y="7326"/>
                </a:cubicBezTo>
                <a:cubicBezTo>
                  <a:pt x="15449" y="17448"/>
                  <a:pt x="15991" y="57012"/>
                  <a:pt x="17794" y="69621"/>
                </a:cubicBezTo>
                <a:cubicBezTo>
                  <a:pt x="19597" y="82230"/>
                  <a:pt x="-29357" y="83980"/>
                  <a:pt x="27842" y="82979"/>
                </a:cubicBezTo>
                <a:cubicBezTo>
                  <a:pt x="85042" y="81978"/>
                  <a:pt x="299053" y="75510"/>
                  <a:pt x="360991" y="63615"/>
                </a:cubicBezTo>
                <a:cubicBezTo>
                  <a:pt x="422929" y="51720"/>
                  <a:pt x="394329" y="22181"/>
                  <a:pt x="399472" y="11608"/>
                </a:cubicBezTo>
                <a:close/>
              </a:path>
            </a:pathLst>
          </a:custGeom>
          <a:solidFill>
            <a:schemeClr val="lt2"/>
          </a:solidFill>
          <a:ln>
            <a:noFill/>
          </a:ln>
          <a:effectLst>
            <a:outerShdw blurRad="114300" dist="133350" dir="5400000" algn="bl" rotWithShape="0">
              <a:schemeClr val="lt1">
                <a:alpha val="50000"/>
              </a:schemeClr>
            </a:outerShdw>
          </a:effectLst>
        </p:spPr>
      </p:sp>
      <p:sp>
        <p:nvSpPr>
          <p:cNvPr id="511" name="Google Shape;511;p13"/>
          <p:cNvSpPr/>
          <p:nvPr/>
        </p:nvSpPr>
        <p:spPr>
          <a:xfrm rot="10800000">
            <a:off x="7169502" y="4204948"/>
            <a:ext cx="683398" cy="781677"/>
          </a:xfrm>
          <a:custGeom>
            <a:avLst/>
            <a:gdLst/>
            <a:ahLst/>
            <a:cxnLst/>
            <a:rect l="l" t="t" r="r" b="b"/>
            <a:pathLst>
              <a:path w="3032" h="4166" extrusionOk="0">
                <a:moveTo>
                  <a:pt x="611" y="1"/>
                </a:moveTo>
                <a:cubicBezTo>
                  <a:pt x="395" y="1"/>
                  <a:pt x="180" y="99"/>
                  <a:pt x="86" y="303"/>
                </a:cubicBezTo>
                <a:cubicBezTo>
                  <a:pt x="0" y="489"/>
                  <a:pt x="16" y="708"/>
                  <a:pt x="88" y="897"/>
                </a:cubicBezTo>
                <a:cubicBezTo>
                  <a:pt x="130" y="1009"/>
                  <a:pt x="192" y="1118"/>
                  <a:pt x="184" y="1238"/>
                </a:cubicBezTo>
                <a:cubicBezTo>
                  <a:pt x="178" y="1339"/>
                  <a:pt x="124" y="1431"/>
                  <a:pt x="94" y="1529"/>
                </a:cubicBezTo>
                <a:cubicBezTo>
                  <a:pt x="90" y="1541"/>
                  <a:pt x="88" y="1551"/>
                  <a:pt x="84" y="1563"/>
                </a:cubicBezTo>
                <a:cubicBezTo>
                  <a:pt x="36" y="1772"/>
                  <a:pt x="104" y="1993"/>
                  <a:pt x="261" y="2139"/>
                </a:cubicBezTo>
                <a:cubicBezTo>
                  <a:pt x="307" y="2178"/>
                  <a:pt x="359" y="2214"/>
                  <a:pt x="387" y="2266"/>
                </a:cubicBezTo>
                <a:cubicBezTo>
                  <a:pt x="480" y="2441"/>
                  <a:pt x="267" y="2683"/>
                  <a:pt x="385" y="2842"/>
                </a:cubicBezTo>
                <a:cubicBezTo>
                  <a:pt x="439" y="2916"/>
                  <a:pt x="546" y="2940"/>
                  <a:pt x="588" y="3019"/>
                </a:cubicBezTo>
                <a:cubicBezTo>
                  <a:pt x="610" y="3059"/>
                  <a:pt x="610" y="3107"/>
                  <a:pt x="616" y="3151"/>
                </a:cubicBezTo>
                <a:cubicBezTo>
                  <a:pt x="633" y="3279"/>
                  <a:pt x="754" y="3404"/>
                  <a:pt x="868" y="3404"/>
                </a:cubicBezTo>
                <a:cubicBezTo>
                  <a:pt x="899" y="3404"/>
                  <a:pt x="930" y="3394"/>
                  <a:pt x="959" y="3372"/>
                </a:cubicBezTo>
                <a:cubicBezTo>
                  <a:pt x="1062" y="3290"/>
                  <a:pt x="1025" y="3123"/>
                  <a:pt x="951" y="3011"/>
                </a:cubicBezTo>
                <a:cubicBezTo>
                  <a:pt x="879" y="2898"/>
                  <a:pt x="779" y="2790"/>
                  <a:pt x="789" y="2657"/>
                </a:cubicBezTo>
                <a:cubicBezTo>
                  <a:pt x="801" y="2491"/>
                  <a:pt x="981" y="2374"/>
                  <a:pt x="983" y="2208"/>
                </a:cubicBezTo>
                <a:cubicBezTo>
                  <a:pt x="985" y="2045"/>
                  <a:pt x="821" y="1939"/>
                  <a:pt x="712" y="1820"/>
                </a:cubicBezTo>
                <a:cubicBezTo>
                  <a:pt x="588" y="1680"/>
                  <a:pt x="524" y="1471"/>
                  <a:pt x="608" y="1302"/>
                </a:cubicBezTo>
                <a:cubicBezTo>
                  <a:pt x="660" y="1197"/>
                  <a:pt x="781" y="1132"/>
                  <a:pt x="894" y="1132"/>
                </a:cubicBezTo>
                <a:cubicBezTo>
                  <a:pt x="962" y="1132"/>
                  <a:pt x="1028" y="1156"/>
                  <a:pt x="1074" y="1208"/>
                </a:cubicBezTo>
                <a:cubicBezTo>
                  <a:pt x="1208" y="1357"/>
                  <a:pt x="1114" y="1597"/>
                  <a:pt x="1180" y="1786"/>
                </a:cubicBezTo>
                <a:cubicBezTo>
                  <a:pt x="1258" y="2013"/>
                  <a:pt x="1549" y="2127"/>
                  <a:pt x="1598" y="2360"/>
                </a:cubicBezTo>
                <a:cubicBezTo>
                  <a:pt x="1624" y="2485"/>
                  <a:pt x="1573" y="2617"/>
                  <a:pt x="1588" y="2742"/>
                </a:cubicBezTo>
                <a:cubicBezTo>
                  <a:pt x="1612" y="2958"/>
                  <a:pt x="1806" y="3107"/>
                  <a:pt x="1999" y="3203"/>
                </a:cubicBezTo>
                <a:cubicBezTo>
                  <a:pt x="2115" y="3261"/>
                  <a:pt x="2246" y="3316"/>
                  <a:pt x="2304" y="3432"/>
                </a:cubicBezTo>
                <a:cubicBezTo>
                  <a:pt x="2338" y="3500"/>
                  <a:pt x="2340" y="3577"/>
                  <a:pt x="2354" y="3651"/>
                </a:cubicBezTo>
                <a:cubicBezTo>
                  <a:pt x="2388" y="3830"/>
                  <a:pt x="2483" y="3994"/>
                  <a:pt x="2625" y="4107"/>
                </a:cubicBezTo>
                <a:cubicBezTo>
                  <a:pt x="2661" y="4137"/>
                  <a:pt x="2702" y="4157"/>
                  <a:pt x="2746" y="4165"/>
                </a:cubicBezTo>
                <a:cubicBezTo>
                  <a:pt x="2751" y="4166"/>
                  <a:pt x="2756" y="4166"/>
                  <a:pt x="2761" y="4166"/>
                </a:cubicBezTo>
                <a:cubicBezTo>
                  <a:pt x="2853" y="4166"/>
                  <a:pt x="2925" y="4075"/>
                  <a:pt x="2958" y="3988"/>
                </a:cubicBezTo>
                <a:cubicBezTo>
                  <a:pt x="3031" y="3769"/>
                  <a:pt x="2975" y="3526"/>
                  <a:pt x="2812" y="3362"/>
                </a:cubicBezTo>
                <a:cubicBezTo>
                  <a:pt x="2750" y="3304"/>
                  <a:pt x="2675" y="3257"/>
                  <a:pt x="2625" y="3187"/>
                </a:cubicBezTo>
                <a:cubicBezTo>
                  <a:pt x="2511" y="3019"/>
                  <a:pt x="2581" y="2794"/>
                  <a:pt x="2575" y="2593"/>
                </a:cubicBezTo>
                <a:cubicBezTo>
                  <a:pt x="2565" y="2322"/>
                  <a:pt x="2414" y="2077"/>
                  <a:pt x="2174" y="1949"/>
                </a:cubicBezTo>
                <a:cubicBezTo>
                  <a:pt x="2023" y="1870"/>
                  <a:pt x="1830" y="1832"/>
                  <a:pt x="1742" y="1682"/>
                </a:cubicBezTo>
                <a:cubicBezTo>
                  <a:pt x="1618" y="1473"/>
                  <a:pt x="1780" y="1162"/>
                  <a:pt x="1616" y="985"/>
                </a:cubicBezTo>
                <a:cubicBezTo>
                  <a:pt x="1515" y="871"/>
                  <a:pt x="1319" y="863"/>
                  <a:pt x="1244" y="732"/>
                </a:cubicBezTo>
                <a:cubicBezTo>
                  <a:pt x="1238" y="722"/>
                  <a:pt x="1234" y="714"/>
                  <a:pt x="1230" y="704"/>
                </a:cubicBezTo>
                <a:cubicBezTo>
                  <a:pt x="1200" y="628"/>
                  <a:pt x="1210" y="542"/>
                  <a:pt x="1200" y="463"/>
                </a:cubicBezTo>
                <a:cubicBezTo>
                  <a:pt x="1166" y="161"/>
                  <a:pt x="887" y="1"/>
                  <a:pt x="611" y="1"/>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rot="10800000" flipH="1">
            <a:off x="2285601" y="4557727"/>
            <a:ext cx="1303623" cy="751398"/>
          </a:xfrm>
          <a:custGeom>
            <a:avLst/>
            <a:gdLst/>
            <a:ahLst/>
            <a:cxnLst/>
            <a:rect l="l" t="t" r="r" b="b"/>
            <a:pathLst>
              <a:path w="5727" h="3301" extrusionOk="0">
                <a:moveTo>
                  <a:pt x="1637" y="0"/>
                </a:moveTo>
                <a:cubicBezTo>
                  <a:pt x="1444" y="40"/>
                  <a:pt x="1316" y="44"/>
                  <a:pt x="1171" y="175"/>
                </a:cubicBezTo>
                <a:cubicBezTo>
                  <a:pt x="1244" y="355"/>
                  <a:pt x="1318" y="536"/>
                  <a:pt x="1392" y="716"/>
                </a:cubicBezTo>
                <a:cubicBezTo>
                  <a:pt x="1428" y="807"/>
                  <a:pt x="1466" y="897"/>
                  <a:pt x="1501" y="989"/>
                </a:cubicBezTo>
                <a:cubicBezTo>
                  <a:pt x="1531" y="1060"/>
                  <a:pt x="1561" y="1138"/>
                  <a:pt x="1533" y="1212"/>
                </a:cubicBezTo>
                <a:cubicBezTo>
                  <a:pt x="1513" y="1266"/>
                  <a:pt x="1464" y="1305"/>
                  <a:pt x="1416" y="1341"/>
                </a:cubicBezTo>
                <a:cubicBezTo>
                  <a:pt x="1262" y="1463"/>
                  <a:pt x="1123" y="1600"/>
                  <a:pt x="999" y="1752"/>
                </a:cubicBezTo>
                <a:cubicBezTo>
                  <a:pt x="886" y="1891"/>
                  <a:pt x="780" y="2049"/>
                  <a:pt x="623" y="2136"/>
                </a:cubicBezTo>
                <a:cubicBezTo>
                  <a:pt x="413" y="2254"/>
                  <a:pt x="106" y="2264"/>
                  <a:pt x="17" y="2485"/>
                </a:cubicBezTo>
                <a:cubicBezTo>
                  <a:pt x="5" y="2511"/>
                  <a:pt x="1" y="2541"/>
                  <a:pt x="11" y="2569"/>
                </a:cubicBezTo>
                <a:cubicBezTo>
                  <a:pt x="28" y="2611"/>
                  <a:pt x="78" y="2622"/>
                  <a:pt x="125" y="2622"/>
                </a:cubicBezTo>
                <a:cubicBezTo>
                  <a:pt x="134" y="2622"/>
                  <a:pt x="142" y="2621"/>
                  <a:pt x="150" y="2621"/>
                </a:cubicBezTo>
                <a:cubicBezTo>
                  <a:pt x="391" y="2597"/>
                  <a:pt x="617" y="2489"/>
                  <a:pt x="788" y="2316"/>
                </a:cubicBezTo>
                <a:lnTo>
                  <a:pt x="788" y="2316"/>
                </a:lnTo>
                <a:cubicBezTo>
                  <a:pt x="684" y="2485"/>
                  <a:pt x="672" y="2692"/>
                  <a:pt x="754" y="2872"/>
                </a:cubicBezTo>
                <a:cubicBezTo>
                  <a:pt x="762" y="2892"/>
                  <a:pt x="776" y="2908"/>
                  <a:pt x="796" y="2920"/>
                </a:cubicBezTo>
                <a:cubicBezTo>
                  <a:pt x="802" y="2922"/>
                  <a:pt x="808" y="2923"/>
                  <a:pt x="813" y="2923"/>
                </a:cubicBezTo>
                <a:cubicBezTo>
                  <a:pt x="856" y="2923"/>
                  <a:pt x="885" y="2861"/>
                  <a:pt x="896" y="2812"/>
                </a:cubicBezTo>
                <a:cubicBezTo>
                  <a:pt x="1009" y="2276"/>
                  <a:pt x="1366" y="1830"/>
                  <a:pt x="1711" y="1405"/>
                </a:cubicBezTo>
                <a:cubicBezTo>
                  <a:pt x="1798" y="1487"/>
                  <a:pt x="1920" y="1539"/>
                  <a:pt x="2008" y="1622"/>
                </a:cubicBezTo>
                <a:cubicBezTo>
                  <a:pt x="1784" y="1835"/>
                  <a:pt x="1659" y="2132"/>
                  <a:pt x="1661" y="2443"/>
                </a:cubicBezTo>
                <a:cubicBezTo>
                  <a:pt x="1661" y="2493"/>
                  <a:pt x="1665" y="2543"/>
                  <a:pt x="1641" y="2587"/>
                </a:cubicBezTo>
                <a:cubicBezTo>
                  <a:pt x="1621" y="2617"/>
                  <a:pt x="1595" y="2643"/>
                  <a:pt x="1563" y="2665"/>
                </a:cubicBezTo>
                <a:cubicBezTo>
                  <a:pt x="1472" y="2736"/>
                  <a:pt x="1390" y="2824"/>
                  <a:pt x="1320" y="2920"/>
                </a:cubicBezTo>
                <a:cubicBezTo>
                  <a:pt x="1252" y="3013"/>
                  <a:pt x="1196" y="3129"/>
                  <a:pt x="1226" y="3240"/>
                </a:cubicBezTo>
                <a:cubicBezTo>
                  <a:pt x="1230" y="3260"/>
                  <a:pt x="1240" y="3276"/>
                  <a:pt x="1256" y="3290"/>
                </a:cubicBezTo>
                <a:cubicBezTo>
                  <a:pt x="1266" y="3297"/>
                  <a:pt x="1277" y="3300"/>
                  <a:pt x="1289" y="3300"/>
                </a:cubicBezTo>
                <a:cubicBezTo>
                  <a:pt x="1317" y="3300"/>
                  <a:pt x="1348" y="3283"/>
                  <a:pt x="1372" y="3264"/>
                </a:cubicBezTo>
                <a:cubicBezTo>
                  <a:pt x="1545" y="3133"/>
                  <a:pt x="1693" y="2969"/>
                  <a:pt x="1806" y="2784"/>
                </a:cubicBezTo>
                <a:cubicBezTo>
                  <a:pt x="1824" y="2882"/>
                  <a:pt x="1844" y="2981"/>
                  <a:pt x="1898" y="3065"/>
                </a:cubicBezTo>
                <a:cubicBezTo>
                  <a:pt x="1924" y="3107"/>
                  <a:pt x="1962" y="3145"/>
                  <a:pt x="2006" y="3171"/>
                </a:cubicBezTo>
                <a:cubicBezTo>
                  <a:pt x="2040" y="3190"/>
                  <a:pt x="2079" y="3202"/>
                  <a:pt x="2118" y="3202"/>
                </a:cubicBezTo>
                <a:cubicBezTo>
                  <a:pt x="2127" y="3202"/>
                  <a:pt x="2135" y="3202"/>
                  <a:pt x="2143" y="3201"/>
                </a:cubicBezTo>
                <a:cubicBezTo>
                  <a:pt x="2133" y="3169"/>
                  <a:pt x="2125" y="3135"/>
                  <a:pt x="2117" y="3101"/>
                </a:cubicBezTo>
                <a:cubicBezTo>
                  <a:pt x="2045" y="2796"/>
                  <a:pt x="2028" y="2489"/>
                  <a:pt x="2031" y="2172"/>
                </a:cubicBezTo>
                <a:lnTo>
                  <a:pt x="2031" y="2172"/>
                </a:lnTo>
                <a:lnTo>
                  <a:pt x="2293" y="2226"/>
                </a:lnTo>
                <a:cubicBezTo>
                  <a:pt x="2330" y="2234"/>
                  <a:pt x="2369" y="2241"/>
                  <a:pt x="2406" y="2241"/>
                </a:cubicBezTo>
                <a:cubicBezTo>
                  <a:pt x="2428" y="2241"/>
                  <a:pt x="2449" y="2239"/>
                  <a:pt x="2470" y="2232"/>
                </a:cubicBezTo>
                <a:cubicBezTo>
                  <a:pt x="2528" y="2212"/>
                  <a:pt x="2576" y="2154"/>
                  <a:pt x="2560" y="2097"/>
                </a:cubicBezTo>
                <a:cubicBezTo>
                  <a:pt x="2550" y="2065"/>
                  <a:pt x="2528" y="2039"/>
                  <a:pt x="2502" y="2021"/>
                </a:cubicBezTo>
                <a:cubicBezTo>
                  <a:pt x="2432" y="1963"/>
                  <a:pt x="2354" y="1921"/>
                  <a:pt x="2269" y="1893"/>
                </a:cubicBezTo>
                <a:cubicBezTo>
                  <a:pt x="2255" y="1889"/>
                  <a:pt x="2241" y="1881"/>
                  <a:pt x="2231" y="1869"/>
                </a:cubicBezTo>
                <a:cubicBezTo>
                  <a:pt x="2223" y="1857"/>
                  <a:pt x="2221" y="1841"/>
                  <a:pt x="2225" y="1826"/>
                </a:cubicBezTo>
                <a:cubicBezTo>
                  <a:pt x="2231" y="1776"/>
                  <a:pt x="2243" y="1726"/>
                  <a:pt x="2259" y="1676"/>
                </a:cubicBezTo>
                <a:cubicBezTo>
                  <a:pt x="2273" y="1628"/>
                  <a:pt x="2293" y="1580"/>
                  <a:pt x="2318" y="1535"/>
                </a:cubicBezTo>
                <a:cubicBezTo>
                  <a:pt x="2418" y="1371"/>
                  <a:pt x="2599" y="1281"/>
                  <a:pt x="2785" y="1234"/>
                </a:cubicBezTo>
                <a:cubicBezTo>
                  <a:pt x="2944" y="1373"/>
                  <a:pt x="2938" y="1618"/>
                  <a:pt x="2918" y="1832"/>
                </a:cubicBezTo>
                <a:lnTo>
                  <a:pt x="2876" y="2262"/>
                </a:lnTo>
                <a:cubicBezTo>
                  <a:pt x="2864" y="2391"/>
                  <a:pt x="2851" y="2527"/>
                  <a:pt x="2783" y="2639"/>
                </a:cubicBezTo>
                <a:cubicBezTo>
                  <a:pt x="2761" y="2663"/>
                  <a:pt x="2747" y="2694"/>
                  <a:pt x="2741" y="2726"/>
                </a:cubicBezTo>
                <a:cubicBezTo>
                  <a:pt x="2739" y="2748"/>
                  <a:pt x="2747" y="2770"/>
                  <a:pt x="2763" y="2786"/>
                </a:cubicBezTo>
                <a:cubicBezTo>
                  <a:pt x="2785" y="2812"/>
                  <a:pt x="2820" y="2826"/>
                  <a:pt x="2855" y="2826"/>
                </a:cubicBezTo>
                <a:cubicBezTo>
                  <a:pt x="2858" y="2826"/>
                  <a:pt x="2860" y="2826"/>
                  <a:pt x="2862" y="2826"/>
                </a:cubicBezTo>
                <a:cubicBezTo>
                  <a:pt x="2920" y="2820"/>
                  <a:pt x="2970" y="2776"/>
                  <a:pt x="3006" y="2728"/>
                </a:cubicBezTo>
                <a:cubicBezTo>
                  <a:pt x="3016" y="2714"/>
                  <a:pt x="3026" y="2700"/>
                  <a:pt x="3034" y="2686"/>
                </a:cubicBezTo>
                <a:cubicBezTo>
                  <a:pt x="3076" y="2617"/>
                  <a:pt x="3100" y="2541"/>
                  <a:pt x="3108" y="2461"/>
                </a:cubicBezTo>
                <a:cubicBezTo>
                  <a:pt x="3145" y="2517"/>
                  <a:pt x="3185" y="2573"/>
                  <a:pt x="3227" y="2625"/>
                </a:cubicBezTo>
                <a:cubicBezTo>
                  <a:pt x="3275" y="2686"/>
                  <a:pt x="3327" y="2744"/>
                  <a:pt x="3385" y="2796"/>
                </a:cubicBezTo>
                <a:cubicBezTo>
                  <a:pt x="3494" y="2890"/>
                  <a:pt x="3632" y="2961"/>
                  <a:pt x="3777" y="2961"/>
                </a:cubicBezTo>
                <a:cubicBezTo>
                  <a:pt x="3699" y="2818"/>
                  <a:pt x="3610" y="2680"/>
                  <a:pt x="3508" y="2553"/>
                </a:cubicBezTo>
                <a:cubicBezTo>
                  <a:pt x="3478" y="2513"/>
                  <a:pt x="3444" y="2473"/>
                  <a:pt x="3413" y="2435"/>
                </a:cubicBezTo>
                <a:cubicBezTo>
                  <a:pt x="3347" y="2360"/>
                  <a:pt x="3275" y="2286"/>
                  <a:pt x="3233" y="2194"/>
                </a:cubicBezTo>
                <a:cubicBezTo>
                  <a:pt x="3191" y="2103"/>
                  <a:pt x="3185" y="1987"/>
                  <a:pt x="3247" y="1909"/>
                </a:cubicBezTo>
                <a:lnTo>
                  <a:pt x="3640" y="2105"/>
                </a:lnTo>
                <a:cubicBezTo>
                  <a:pt x="3703" y="2061"/>
                  <a:pt x="3701" y="1959"/>
                  <a:pt x="3660" y="1895"/>
                </a:cubicBezTo>
                <a:cubicBezTo>
                  <a:pt x="3616" y="1830"/>
                  <a:pt x="3546" y="1790"/>
                  <a:pt x="3484" y="1742"/>
                </a:cubicBezTo>
                <a:cubicBezTo>
                  <a:pt x="3295" y="1600"/>
                  <a:pt x="3151" y="1347"/>
                  <a:pt x="3116" y="1114"/>
                </a:cubicBezTo>
                <a:lnTo>
                  <a:pt x="3116" y="1114"/>
                </a:lnTo>
                <a:lnTo>
                  <a:pt x="3490" y="1132"/>
                </a:lnTo>
                <a:cubicBezTo>
                  <a:pt x="3494" y="1132"/>
                  <a:pt x="3498" y="1132"/>
                  <a:pt x="3502" y="1132"/>
                </a:cubicBezTo>
                <a:cubicBezTo>
                  <a:pt x="3538" y="1132"/>
                  <a:pt x="3572" y="1140"/>
                  <a:pt x="3604" y="1156"/>
                </a:cubicBezTo>
                <a:cubicBezTo>
                  <a:pt x="3648" y="1184"/>
                  <a:pt x="3666" y="1236"/>
                  <a:pt x="3686" y="1283"/>
                </a:cubicBezTo>
                <a:cubicBezTo>
                  <a:pt x="3773" y="1507"/>
                  <a:pt x="3913" y="1706"/>
                  <a:pt x="4092" y="1865"/>
                </a:cubicBezTo>
                <a:cubicBezTo>
                  <a:pt x="4135" y="1905"/>
                  <a:pt x="4199" y="1940"/>
                  <a:pt x="4254" y="1940"/>
                </a:cubicBezTo>
                <a:cubicBezTo>
                  <a:pt x="4284" y="1940"/>
                  <a:pt x="4312" y="1929"/>
                  <a:pt x="4331" y="1901"/>
                </a:cubicBezTo>
                <a:cubicBezTo>
                  <a:pt x="4192" y="1736"/>
                  <a:pt x="4084" y="1547"/>
                  <a:pt x="4014" y="1343"/>
                </a:cubicBezTo>
                <a:cubicBezTo>
                  <a:pt x="4000" y="1301"/>
                  <a:pt x="3988" y="1252"/>
                  <a:pt x="4018" y="1222"/>
                </a:cubicBezTo>
                <a:cubicBezTo>
                  <a:pt x="4037" y="1201"/>
                  <a:pt x="4062" y="1196"/>
                  <a:pt x="4088" y="1196"/>
                </a:cubicBezTo>
                <a:cubicBezTo>
                  <a:pt x="4102" y="1196"/>
                  <a:pt x="4117" y="1198"/>
                  <a:pt x="4132" y="1200"/>
                </a:cubicBezTo>
                <a:lnTo>
                  <a:pt x="4760" y="1285"/>
                </a:lnTo>
                <a:cubicBezTo>
                  <a:pt x="4788" y="1285"/>
                  <a:pt x="4815" y="1295"/>
                  <a:pt x="4837" y="1311"/>
                </a:cubicBezTo>
                <a:cubicBezTo>
                  <a:pt x="4863" y="1335"/>
                  <a:pt x="4867" y="1373"/>
                  <a:pt x="4873" y="1409"/>
                </a:cubicBezTo>
                <a:cubicBezTo>
                  <a:pt x="4921" y="1732"/>
                  <a:pt x="5202" y="2003"/>
                  <a:pt x="5525" y="2041"/>
                </a:cubicBezTo>
                <a:cubicBezTo>
                  <a:pt x="5517" y="1828"/>
                  <a:pt x="5254" y="1714"/>
                  <a:pt x="5186" y="1513"/>
                </a:cubicBezTo>
                <a:cubicBezTo>
                  <a:pt x="5106" y="1277"/>
                  <a:pt x="5332" y="1036"/>
                  <a:pt x="5571" y="983"/>
                </a:cubicBezTo>
                <a:cubicBezTo>
                  <a:pt x="5639" y="969"/>
                  <a:pt x="5726" y="939"/>
                  <a:pt x="5720" y="871"/>
                </a:cubicBezTo>
                <a:cubicBezTo>
                  <a:pt x="5716" y="813"/>
                  <a:pt x="5643" y="789"/>
                  <a:pt x="5585" y="785"/>
                </a:cubicBezTo>
                <a:cubicBezTo>
                  <a:pt x="5566" y="784"/>
                  <a:pt x="5547" y="784"/>
                  <a:pt x="5528" y="784"/>
                </a:cubicBezTo>
                <a:cubicBezTo>
                  <a:pt x="5281" y="784"/>
                  <a:pt x="4966" y="876"/>
                  <a:pt x="4778" y="1016"/>
                </a:cubicBezTo>
                <a:cubicBezTo>
                  <a:pt x="4742" y="1020"/>
                  <a:pt x="4706" y="1021"/>
                  <a:pt x="4670" y="1021"/>
                </a:cubicBezTo>
                <a:cubicBezTo>
                  <a:pt x="4545" y="1021"/>
                  <a:pt x="4421" y="1002"/>
                  <a:pt x="4301" y="967"/>
                </a:cubicBezTo>
                <a:cubicBezTo>
                  <a:pt x="4219" y="942"/>
                  <a:pt x="4132" y="908"/>
                  <a:pt x="4049" y="908"/>
                </a:cubicBezTo>
                <a:cubicBezTo>
                  <a:pt x="4019" y="908"/>
                  <a:pt x="3989" y="912"/>
                  <a:pt x="3961" y="923"/>
                </a:cubicBezTo>
                <a:cubicBezTo>
                  <a:pt x="3925" y="891"/>
                  <a:pt x="3943" y="831"/>
                  <a:pt x="3963" y="787"/>
                </a:cubicBezTo>
                <a:lnTo>
                  <a:pt x="4088" y="518"/>
                </a:lnTo>
                <a:cubicBezTo>
                  <a:pt x="4053" y="482"/>
                  <a:pt x="4004" y="466"/>
                  <a:pt x="3955" y="466"/>
                </a:cubicBezTo>
                <a:cubicBezTo>
                  <a:pt x="3919" y="466"/>
                  <a:pt x="3883" y="474"/>
                  <a:pt x="3851" y="488"/>
                </a:cubicBezTo>
                <a:cubicBezTo>
                  <a:pt x="3775" y="524"/>
                  <a:pt x="3717" y="592"/>
                  <a:pt x="3668" y="662"/>
                </a:cubicBezTo>
                <a:cubicBezTo>
                  <a:pt x="3618" y="729"/>
                  <a:pt x="3568" y="817"/>
                  <a:pt x="3506" y="877"/>
                </a:cubicBezTo>
                <a:lnTo>
                  <a:pt x="2611" y="907"/>
                </a:lnTo>
                <a:cubicBezTo>
                  <a:pt x="2596" y="908"/>
                  <a:pt x="2580" y="909"/>
                  <a:pt x="2564" y="909"/>
                </a:cubicBezTo>
                <a:cubicBezTo>
                  <a:pt x="2517" y="909"/>
                  <a:pt x="2471" y="903"/>
                  <a:pt x="2426" y="891"/>
                </a:cubicBezTo>
                <a:cubicBezTo>
                  <a:pt x="2308" y="849"/>
                  <a:pt x="2241" y="731"/>
                  <a:pt x="2175" y="626"/>
                </a:cubicBezTo>
                <a:cubicBezTo>
                  <a:pt x="2155" y="596"/>
                  <a:pt x="2135" y="566"/>
                  <a:pt x="2115" y="536"/>
                </a:cubicBezTo>
                <a:cubicBezTo>
                  <a:pt x="1980" y="339"/>
                  <a:pt x="1818" y="158"/>
                  <a:pt x="1637" y="0"/>
                </a:cubicBez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p:nvPr/>
        </p:nvSpPr>
        <p:spPr>
          <a:xfrm>
            <a:off x="-963318" y="3913437"/>
            <a:ext cx="10893125" cy="2304050"/>
          </a:xfrm>
          <a:custGeom>
            <a:avLst/>
            <a:gdLst/>
            <a:ahLst/>
            <a:cxnLst/>
            <a:rect l="l" t="t" r="r" b="b"/>
            <a:pathLst>
              <a:path w="435725" h="92162" extrusionOk="0">
                <a:moveTo>
                  <a:pt x="20436" y="61967"/>
                </a:moveTo>
                <a:cubicBezTo>
                  <a:pt x="23127" y="53866"/>
                  <a:pt x="39613" y="46060"/>
                  <a:pt x="49011" y="42917"/>
                </a:cubicBezTo>
                <a:cubicBezTo>
                  <a:pt x="58409" y="39774"/>
                  <a:pt x="66918" y="40440"/>
                  <a:pt x="76824" y="43107"/>
                </a:cubicBezTo>
                <a:cubicBezTo>
                  <a:pt x="86730" y="45774"/>
                  <a:pt x="97187" y="57266"/>
                  <a:pt x="108447" y="58919"/>
                </a:cubicBezTo>
                <a:cubicBezTo>
                  <a:pt x="119707" y="60572"/>
                  <a:pt x="131906" y="53023"/>
                  <a:pt x="144384" y="53023"/>
                </a:cubicBezTo>
                <a:cubicBezTo>
                  <a:pt x="156862" y="53023"/>
                  <a:pt x="170123" y="59989"/>
                  <a:pt x="183313" y="58919"/>
                </a:cubicBezTo>
                <a:cubicBezTo>
                  <a:pt x="196503" y="57850"/>
                  <a:pt x="212627" y="51089"/>
                  <a:pt x="223526" y="46606"/>
                </a:cubicBezTo>
                <a:cubicBezTo>
                  <a:pt x="234425" y="42123"/>
                  <a:pt x="237217" y="34454"/>
                  <a:pt x="248709" y="32023"/>
                </a:cubicBezTo>
                <a:cubicBezTo>
                  <a:pt x="260201" y="29593"/>
                  <a:pt x="278486" y="30370"/>
                  <a:pt x="292476" y="32023"/>
                </a:cubicBezTo>
                <a:cubicBezTo>
                  <a:pt x="306466" y="33676"/>
                  <a:pt x="320157" y="42037"/>
                  <a:pt x="332648" y="41940"/>
                </a:cubicBezTo>
                <a:cubicBezTo>
                  <a:pt x="345139" y="41843"/>
                  <a:pt x="356931" y="37175"/>
                  <a:pt x="367423" y="31439"/>
                </a:cubicBezTo>
                <a:cubicBezTo>
                  <a:pt x="377915" y="25703"/>
                  <a:pt x="389207" y="11994"/>
                  <a:pt x="395602" y="7522"/>
                </a:cubicBezTo>
                <a:cubicBezTo>
                  <a:pt x="401997" y="3050"/>
                  <a:pt x="402796" y="-5215"/>
                  <a:pt x="405794" y="4605"/>
                </a:cubicBezTo>
                <a:cubicBezTo>
                  <a:pt x="408792" y="14425"/>
                  <a:pt x="413689" y="53704"/>
                  <a:pt x="413589" y="66440"/>
                </a:cubicBezTo>
                <a:cubicBezTo>
                  <a:pt x="413489" y="79177"/>
                  <a:pt x="468649" y="76843"/>
                  <a:pt x="405195" y="81024"/>
                </a:cubicBezTo>
                <a:cubicBezTo>
                  <a:pt x="341741" y="85205"/>
                  <a:pt x="96991" y="94700"/>
                  <a:pt x="32864" y="91524"/>
                </a:cubicBezTo>
                <a:cubicBezTo>
                  <a:pt x="-31262" y="88348"/>
                  <a:pt x="17745" y="70068"/>
                  <a:pt x="20436" y="61967"/>
                </a:cubicBezTo>
                <a:close/>
              </a:path>
            </a:pathLst>
          </a:custGeom>
          <a:solidFill>
            <a:schemeClr val="accent1"/>
          </a:solidFill>
          <a:ln>
            <a:noFill/>
          </a:ln>
          <a:effectLst>
            <a:outerShdw blurRad="114300" dist="133350" dir="5400000" algn="bl" rotWithShape="0">
              <a:schemeClr val="lt1">
                <a:alpha val="50000"/>
              </a:schemeClr>
            </a:outerShdw>
          </a:effectLst>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549"/>
        <p:cNvGrpSpPr/>
        <p:nvPr/>
      </p:nvGrpSpPr>
      <p:grpSpPr>
        <a:xfrm>
          <a:off x="0" y="0"/>
          <a:ext cx="0" cy="0"/>
          <a:chOff x="0" y="0"/>
          <a:chExt cx="0" cy="0"/>
        </a:xfrm>
      </p:grpSpPr>
      <p:sp>
        <p:nvSpPr>
          <p:cNvPr id="550" name="Google Shape;550;p15"/>
          <p:cNvSpPr/>
          <p:nvPr/>
        </p:nvSpPr>
        <p:spPr>
          <a:xfrm rot="-2289180">
            <a:off x="545347" y="4318853"/>
            <a:ext cx="843978" cy="1055133"/>
          </a:xfrm>
          <a:custGeom>
            <a:avLst/>
            <a:gdLst/>
            <a:ahLst/>
            <a:cxnLst/>
            <a:rect l="l" t="t" r="r" b="b"/>
            <a:pathLst>
              <a:path w="2134" h="2668" extrusionOk="0">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5"/>
          <p:cNvSpPr/>
          <p:nvPr/>
        </p:nvSpPr>
        <p:spPr>
          <a:xfrm rot="-4500005">
            <a:off x="8008784" y="3536855"/>
            <a:ext cx="843978" cy="1055129"/>
          </a:xfrm>
          <a:custGeom>
            <a:avLst/>
            <a:gdLst/>
            <a:ahLst/>
            <a:cxnLst/>
            <a:rect l="l" t="t" r="r" b="b"/>
            <a:pathLst>
              <a:path w="2134" h="2668" extrusionOk="0">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53" name="Google Shape;553;p15"/>
          <p:cNvSpPr/>
          <p:nvPr/>
        </p:nvSpPr>
        <p:spPr>
          <a:xfrm rot="-5400000" flipH="1">
            <a:off x="-2014605" y="2014605"/>
            <a:ext cx="5143491" cy="1114282"/>
          </a:xfrm>
          <a:custGeom>
            <a:avLst/>
            <a:gdLst/>
            <a:ahLst/>
            <a:cxnLst/>
            <a:rect l="l" t="t" r="r" b="b"/>
            <a:pathLst>
              <a:path w="47340" h="7133" extrusionOk="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5"/>
          <p:cNvSpPr/>
          <p:nvPr/>
        </p:nvSpPr>
        <p:spPr>
          <a:xfrm rot="-5400000" flipH="1">
            <a:off x="-2033114" y="2033116"/>
            <a:ext cx="5143491" cy="1077259"/>
          </a:xfrm>
          <a:custGeom>
            <a:avLst/>
            <a:gdLst/>
            <a:ahLst/>
            <a:cxnLst/>
            <a:rect l="l" t="t" r="r" b="b"/>
            <a:pathLst>
              <a:path w="47340" h="6896" extrusionOk="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5"/>
          <p:cNvSpPr/>
          <p:nvPr/>
        </p:nvSpPr>
        <p:spPr>
          <a:xfrm rot="5400000" flipH="1">
            <a:off x="6015364" y="2014614"/>
            <a:ext cx="5143491" cy="1114282"/>
          </a:xfrm>
          <a:custGeom>
            <a:avLst/>
            <a:gdLst/>
            <a:ahLst/>
            <a:cxnLst/>
            <a:rect l="l" t="t" r="r" b="b"/>
            <a:pathLst>
              <a:path w="47340" h="7133" extrusionOk="0">
                <a:moveTo>
                  <a:pt x="0" y="0"/>
                </a:moveTo>
                <a:lnTo>
                  <a:pt x="0" y="7133"/>
                </a:lnTo>
                <a:cubicBezTo>
                  <a:pt x="5845" y="6040"/>
                  <a:pt x="3896" y="3627"/>
                  <a:pt x="8402" y="3253"/>
                </a:cubicBezTo>
                <a:cubicBezTo>
                  <a:pt x="8765" y="3222"/>
                  <a:pt x="9109" y="3208"/>
                  <a:pt x="9438" y="3208"/>
                </a:cubicBezTo>
                <a:cubicBezTo>
                  <a:pt x="13141" y="3208"/>
                  <a:pt x="14923" y="4964"/>
                  <a:pt x="19694" y="4964"/>
                </a:cubicBezTo>
                <a:cubicBezTo>
                  <a:pt x="19983" y="4964"/>
                  <a:pt x="20282" y="4958"/>
                  <a:pt x="20594" y="4944"/>
                </a:cubicBezTo>
                <a:cubicBezTo>
                  <a:pt x="26513" y="4683"/>
                  <a:pt x="25945" y="2776"/>
                  <a:pt x="33091" y="2471"/>
                </a:cubicBezTo>
                <a:cubicBezTo>
                  <a:pt x="33964" y="2434"/>
                  <a:pt x="34724" y="2417"/>
                  <a:pt x="35394" y="2417"/>
                </a:cubicBezTo>
                <a:cubicBezTo>
                  <a:pt x="40209" y="2417"/>
                  <a:pt x="40387" y="3319"/>
                  <a:pt x="44568" y="4271"/>
                </a:cubicBezTo>
                <a:cubicBezTo>
                  <a:pt x="45481" y="4482"/>
                  <a:pt x="46407" y="4636"/>
                  <a:pt x="47340" y="4729"/>
                </a:cubicBezTo>
                <a:lnTo>
                  <a:pt x="47340" y="0"/>
                </a:lnTo>
                <a:close/>
              </a:path>
            </a:pathLst>
          </a:custGeom>
          <a:solidFill>
            <a:schemeClr val="lt2"/>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5"/>
          <p:cNvSpPr/>
          <p:nvPr/>
        </p:nvSpPr>
        <p:spPr>
          <a:xfrm rot="5400000" flipH="1">
            <a:off x="6061045" y="2060295"/>
            <a:ext cx="5143491" cy="1022918"/>
          </a:xfrm>
          <a:custGeom>
            <a:avLst/>
            <a:gdLst/>
            <a:ahLst/>
            <a:cxnLst/>
            <a:rect l="l" t="t" r="r" b="b"/>
            <a:pathLst>
              <a:path w="47340" h="6896" extrusionOk="0">
                <a:moveTo>
                  <a:pt x="0" y="0"/>
                </a:moveTo>
                <a:lnTo>
                  <a:pt x="0" y="6895"/>
                </a:lnTo>
                <a:cubicBezTo>
                  <a:pt x="5283" y="5516"/>
                  <a:pt x="3510" y="2358"/>
                  <a:pt x="7467" y="1871"/>
                </a:cubicBezTo>
                <a:cubicBezTo>
                  <a:pt x="7782" y="1833"/>
                  <a:pt x="8082" y="1815"/>
                  <a:pt x="8370" y="1815"/>
                </a:cubicBezTo>
                <a:cubicBezTo>
                  <a:pt x="11614" y="1815"/>
                  <a:pt x="13322" y="4068"/>
                  <a:pt x="17484" y="4068"/>
                </a:cubicBezTo>
                <a:cubicBezTo>
                  <a:pt x="17737" y="4068"/>
                  <a:pt x="18000" y="4059"/>
                  <a:pt x="18273" y="4041"/>
                </a:cubicBezTo>
                <a:cubicBezTo>
                  <a:pt x="23418" y="3709"/>
                  <a:pt x="22717" y="1260"/>
                  <a:pt x="28928" y="871"/>
                </a:cubicBezTo>
                <a:cubicBezTo>
                  <a:pt x="29608" y="828"/>
                  <a:pt x="30210" y="808"/>
                  <a:pt x="30746" y="808"/>
                </a:cubicBezTo>
                <a:cubicBezTo>
                  <a:pt x="35112" y="808"/>
                  <a:pt x="35217" y="2135"/>
                  <a:pt x="38904" y="3374"/>
                </a:cubicBezTo>
                <a:cubicBezTo>
                  <a:pt x="40562" y="3931"/>
                  <a:pt x="42244" y="4098"/>
                  <a:pt x="43665" y="4098"/>
                </a:cubicBezTo>
                <a:cubicBezTo>
                  <a:pt x="45795" y="4098"/>
                  <a:pt x="47340" y="3723"/>
                  <a:pt x="47340" y="3723"/>
                </a:cubicBezTo>
                <a:lnTo>
                  <a:pt x="47340" y="0"/>
                </a:lnTo>
                <a:close/>
              </a:path>
            </a:pathLst>
          </a:custGeom>
          <a:solidFill>
            <a:schemeClr val="accent1"/>
          </a:soli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15"/>
          <p:cNvGrpSpPr/>
          <p:nvPr/>
        </p:nvGrpSpPr>
        <p:grpSpPr>
          <a:xfrm rot="10800000">
            <a:off x="7146733" y="4362491"/>
            <a:ext cx="1610350" cy="2428517"/>
            <a:chOff x="15255538" y="998970"/>
            <a:chExt cx="551868" cy="832254"/>
          </a:xfrm>
        </p:grpSpPr>
        <p:sp>
          <p:nvSpPr>
            <p:cNvPr id="558" name="Google Shape;558;p15"/>
            <p:cNvSpPr/>
            <p:nvPr/>
          </p:nvSpPr>
          <p:spPr>
            <a:xfrm>
              <a:off x="15289450" y="1058458"/>
              <a:ext cx="220899" cy="728625"/>
            </a:xfrm>
            <a:custGeom>
              <a:avLst/>
              <a:gdLst/>
              <a:ahLst/>
              <a:cxnLst/>
              <a:rect l="l" t="t" r="r" b="b"/>
              <a:pathLst>
                <a:path w="1166" h="3846" extrusionOk="0">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5"/>
            <p:cNvSpPr/>
            <p:nvPr/>
          </p:nvSpPr>
          <p:spPr>
            <a:xfrm>
              <a:off x="15255538" y="1003138"/>
              <a:ext cx="118596" cy="550163"/>
            </a:xfrm>
            <a:custGeom>
              <a:avLst/>
              <a:gdLst/>
              <a:ahLst/>
              <a:cxnLst/>
              <a:rect l="l" t="t" r="r" b="b"/>
              <a:pathLst>
                <a:path w="626" h="2904" extrusionOk="0">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5"/>
            <p:cNvSpPr/>
            <p:nvPr/>
          </p:nvSpPr>
          <p:spPr>
            <a:xfrm>
              <a:off x="15458250" y="998970"/>
              <a:ext cx="349156" cy="832254"/>
            </a:xfrm>
            <a:custGeom>
              <a:avLst/>
              <a:gdLst/>
              <a:ahLst/>
              <a:cxnLst/>
              <a:rect l="l" t="t" r="r" b="b"/>
              <a:pathLst>
                <a:path w="1843" h="4393" extrusionOk="0">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15"/>
          <p:cNvGrpSpPr/>
          <p:nvPr/>
        </p:nvGrpSpPr>
        <p:grpSpPr>
          <a:xfrm rot="-9751653">
            <a:off x="-577702" y="3516358"/>
            <a:ext cx="1610311" cy="2428458"/>
            <a:chOff x="15255538" y="998970"/>
            <a:chExt cx="551868" cy="832254"/>
          </a:xfrm>
        </p:grpSpPr>
        <p:sp>
          <p:nvSpPr>
            <p:cNvPr id="562" name="Google Shape;562;p15"/>
            <p:cNvSpPr/>
            <p:nvPr/>
          </p:nvSpPr>
          <p:spPr>
            <a:xfrm>
              <a:off x="15289450" y="1058458"/>
              <a:ext cx="220899" cy="728625"/>
            </a:xfrm>
            <a:custGeom>
              <a:avLst/>
              <a:gdLst/>
              <a:ahLst/>
              <a:cxnLst/>
              <a:rect l="l" t="t" r="r" b="b"/>
              <a:pathLst>
                <a:path w="1166" h="3846" extrusionOk="0">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5"/>
            <p:cNvSpPr/>
            <p:nvPr/>
          </p:nvSpPr>
          <p:spPr>
            <a:xfrm>
              <a:off x="15255538" y="1003138"/>
              <a:ext cx="118596" cy="550163"/>
            </a:xfrm>
            <a:custGeom>
              <a:avLst/>
              <a:gdLst/>
              <a:ahLst/>
              <a:cxnLst/>
              <a:rect l="l" t="t" r="r" b="b"/>
              <a:pathLst>
                <a:path w="626" h="2904" extrusionOk="0">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15458250" y="998970"/>
              <a:ext cx="349156" cy="832254"/>
            </a:xfrm>
            <a:custGeom>
              <a:avLst/>
              <a:gdLst/>
              <a:ahLst/>
              <a:cxnLst/>
              <a:rect l="l" t="t" r="r" b="b"/>
              <a:pathLst>
                <a:path w="1843" h="4393" extrusionOk="0">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565"/>
        <p:cNvGrpSpPr/>
        <p:nvPr/>
      </p:nvGrpSpPr>
      <p:grpSpPr>
        <a:xfrm>
          <a:off x="0" y="0"/>
          <a:ext cx="0" cy="0"/>
          <a:chOff x="0" y="0"/>
          <a:chExt cx="0" cy="0"/>
        </a:xfrm>
      </p:grpSpPr>
      <p:grpSp>
        <p:nvGrpSpPr>
          <p:cNvPr id="566" name="Google Shape;566;p16"/>
          <p:cNvGrpSpPr/>
          <p:nvPr/>
        </p:nvGrpSpPr>
        <p:grpSpPr>
          <a:xfrm rot="10800000">
            <a:off x="8199233" y="3678579"/>
            <a:ext cx="1610350" cy="2428517"/>
            <a:chOff x="15255538" y="998970"/>
            <a:chExt cx="551868" cy="832254"/>
          </a:xfrm>
        </p:grpSpPr>
        <p:sp>
          <p:nvSpPr>
            <p:cNvPr id="567" name="Google Shape;567;p16"/>
            <p:cNvSpPr/>
            <p:nvPr/>
          </p:nvSpPr>
          <p:spPr>
            <a:xfrm>
              <a:off x="15289450" y="1058458"/>
              <a:ext cx="220899" cy="728625"/>
            </a:xfrm>
            <a:custGeom>
              <a:avLst/>
              <a:gdLst/>
              <a:ahLst/>
              <a:cxnLst/>
              <a:rect l="l" t="t" r="r" b="b"/>
              <a:pathLst>
                <a:path w="1166" h="3846" extrusionOk="0">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6"/>
            <p:cNvSpPr/>
            <p:nvPr/>
          </p:nvSpPr>
          <p:spPr>
            <a:xfrm>
              <a:off x="15255538" y="1003138"/>
              <a:ext cx="118596" cy="550163"/>
            </a:xfrm>
            <a:custGeom>
              <a:avLst/>
              <a:gdLst/>
              <a:ahLst/>
              <a:cxnLst/>
              <a:rect l="l" t="t" r="r" b="b"/>
              <a:pathLst>
                <a:path w="626" h="2904" extrusionOk="0">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6"/>
            <p:cNvSpPr/>
            <p:nvPr/>
          </p:nvSpPr>
          <p:spPr>
            <a:xfrm>
              <a:off x="15458250" y="998970"/>
              <a:ext cx="349156" cy="832254"/>
            </a:xfrm>
            <a:custGeom>
              <a:avLst/>
              <a:gdLst/>
              <a:ahLst/>
              <a:cxnLst/>
              <a:rect l="l" t="t" r="r" b="b"/>
              <a:pathLst>
                <a:path w="1843" h="4393" extrusionOk="0">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16"/>
          <p:cNvGrpSpPr/>
          <p:nvPr/>
        </p:nvGrpSpPr>
        <p:grpSpPr>
          <a:xfrm rot="-10199734">
            <a:off x="-665287" y="2965214"/>
            <a:ext cx="1291640" cy="1947881"/>
            <a:chOff x="15255538" y="998970"/>
            <a:chExt cx="551868" cy="832254"/>
          </a:xfrm>
        </p:grpSpPr>
        <p:sp>
          <p:nvSpPr>
            <p:cNvPr id="571" name="Google Shape;571;p16"/>
            <p:cNvSpPr/>
            <p:nvPr/>
          </p:nvSpPr>
          <p:spPr>
            <a:xfrm>
              <a:off x="15289450" y="1058458"/>
              <a:ext cx="220899" cy="728625"/>
            </a:xfrm>
            <a:custGeom>
              <a:avLst/>
              <a:gdLst/>
              <a:ahLst/>
              <a:cxnLst/>
              <a:rect l="l" t="t" r="r" b="b"/>
              <a:pathLst>
                <a:path w="1166" h="3846" extrusionOk="0">
                  <a:moveTo>
                    <a:pt x="767" y="1"/>
                  </a:moveTo>
                  <a:cubicBezTo>
                    <a:pt x="642" y="1"/>
                    <a:pt x="542" y="83"/>
                    <a:pt x="496" y="196"/>
                  </a:cubicBezTo>
                  <a:cubicBezTo>
                    <a:pt x="470" y="256"/>
                    <a:pt x="460" y="320"/>
                    <a:pt x="462" y="384"/>
                  </a:cubicBezTo>
                  <a:cubicBezTo>
                    <a:pt x="470" y="469"/>
                    <a:pt x="492" y="553"/>
                    <a:pt x="528" y="629"/>
                  </a:cubicBezTo>
                  <a:cubicBezTo>
                    <a:pt x="540" y="659"/>
                    <a:pt x="554" y="686"/>
                    <a:pt x="566" y="714"/>
                  </a:cubicBezTo>
                  <a:cubicBezTo>
                    <a:pt x="616" y="830"/>
                    <a:pt x="660" y="936"/>
                    <a:pt x="658" y="1057"/>
                  </a:cubicBezTo>
                  <a:cubicBezTo>
                    <a:pt x="656" y="1105"/>
                    <a:pt x="650" y="1153"/>
                    <a:pt x="636" y="1199"/>
                  </a:cubicBezTo>
                  <a:cubicBezTo>
                    <a:pt x="582" y="1378"/>
                    <a:pt x="409" y="1494"/>
                    <a:pt x="311" y="1649"/>
                  </a:cubicBezTo>
                  <a:cubicBezTo>
                    <a:pt x="239" y="1765"/>
                    <a:pt x="215" y="1902"/>
                    <a:pt x="245" y="2036"/>
                  </a:cubicBezTo>
                  <a:cubicBezTo>
                    <a:pt x="271" y="2143"/>
                    <a:pt x="311" y="2247"/>
                    <a:pt x="365" y="2345"/>
                  </a:cubicBezTo>
                  <a:cubicBezTo>
                    <a:pt x="413" y="2440"/>
                    <a:pt x="466" y="2534"/>
                    <a:pt x="506" y="2625"/>
                  </a:cubicBezTo>
                  <a:cubicBezTo>
                    <a:pt x="516" y="2647"/>
                    <a:pt x="526" y="2671"/>
                    <a:pt x="534" y="2693"/>
                  </a:cubicBezTo>
                  <a:cubicBezTo>
                    <a:pt x="688" y="3118"/>
                    <a:pt x="0" y="3176"/>
                    <a:pt x="36" y="3592"/>
                  </a:cubicBezTo>
                  <a:cubicBezTo>
                    <a:pt x="36" y="3612"/>
                    <a:pt x="46" y="3632"/>
                    <a:pt x="60" y="3648"/>
                  </a:cubicBezTo>
                  <a:cubicBezTo>
                    <a:pt x="78" y="3665"/>
                    <a:pt x="102" y="3673"/>
                    <a:pt x="125" y="3673"/>
                  </a:cubicBezTo>
                  <a:cubicBezTo>
                    <a:pt x="164" y="3673"/>
                    <a:pt x="201" y="3648"/>
                    <a:pt x="197" y="3598"/>
                  </a:cubicBezTo>
                  <a:cubicBezTo>
                    <a:pt x="183" y="3419"/>
                    <a:pt x="359" y="3319"/>
                    <a:pt x="484" y="3225"/>
                  </a:cubicBezTo>
                  <a:cubicBezTo>
                    <a:pt x="616" y="3130"/>
                    <a:pt x="706" y="3012"/>
                    <a:pt x="722" y="2849"/>
                  </a:cubicBezTo>
                  <a:cubicBezTo>
                    <a:pt x="724" y="2837"/>
                    <a:pt x="724" y="2823"/>
                    <a:pt x="724" y="2811"/>
                  </a:cubicBezTo>
                  <a:cubicBezTo>
                    <a:pt x="726" y="2691"/>
                    <a:pt x="682" y="2584"/>
                    <a:pt x="624" y="2478"/>
                  </a:cubicBezTo>
                  <a:cubicBezTo>
                    <a:pt x="576" y="2386"/>
                    <a:pt x="518" y="2299"/>
                    <a:pt x="474" y="2207"/>
                  </a:cubicBezTo>
                  <a:cubicBezTo>
                    <a:pt x="421" y="2095"/>
                    <a:pt x="385" y="1978"/>
                    <a:pt x="409" y="1846"/>
                  </a:cubicBezTo>
                  <a:cubicBezTo>
                    <a:pt x="411" y="1838"/>
                    <a:pt x="413" y="1830"/>
                    <a:pt x="415" y="1824"/>
                  </a:cubicBezTo>
                  <a:cubicBezTo>
                    <a:pt x="453" y="1675"/>
                    <a:pt x="594" y="1563"/>
                    <a:pt x="686" y="1448"/>
                  </a:cubicBezTo>
                  <a:cubicBezTo>
                    <a:pt x="712" y="1416"/>
                    <a:pt x="733" y="1382"/>
                    <a:pt x="751" y="1344"/>
                  </a:cubicBezTo>
                  <a:cubicBezTo>
                    <a:pt x="757" y="1356"/>
                    <a:pt x="761" y="1368"/>
                    <a:pt x="767" y="1380"/>
                  </a:cubicBezTo>
                  <a:cubicBezTo>
                    <a:pt x="811" y="1486"/>
                    <a:pt x="867" y="1587"/>
                    <a:pt x="879" y="1699"/>
                  </a:cubicBezTo>
                  <a:cubicBezTo>
                    <a:pt x="879" y="1707"/>
                    <a:pt x="879" y="1715"/>
                    <a:pt x="881" y="1725"/>
                  </a:cubicBezTo>
                  <a:cubicBezTo>
                    <a:pt x="891" y="1898"/>
                    <a:pt x="710" y="2036"/>
                    <a:pt x="658" y="2193"/>
                  </a:cubicBezTo>
                  <a:cubicBezTo>
                    <a:pt x="636" y="2271"/>
                    <a:pt x="638" y="2352"/>
                    <a:pt x="666" y="2426"/>
                  </a:cubicBezTo>
                  <a:cubicBezTo>
                    <a:pt x="700" y="2522"/>
                    <a:pt x="761" y="2614"/>
                    <a:pt x="811" y="2705"/>
                  </a:cubicBezTo>
                  <a:cubicBezTo>
                    <a:pt x="869" y="2813"/>
                    <a:pt x="913" y="2922"/>
                    <a:pt x="871" y="3048"/>
                  </a:cubicBezTo>
                  <a:cubicBezTo>
                    <a:pt x="857" y="3088"/>
                    <a:pt x="837" y="3128"/>
                    <a:pt x="811" y="3164"/>
                  </a:cubicBezTo>
                  <a:cubicBezTo>
                    <a:pt x="789" y="3193"/>
                    <a:pt x="765" y="3223"/>
                    <a:pt x="741" y="3253"/>
                  </a:cubicBezTo>
                  <a:cubicBezTo>
                    <a:pt x="700" y="3299"/>
                    <a:pt x="658" y="3343"/>
                    <a:pt x="622" y="3387"/>
                  </a:cubicBezTo>
                  <a:cubicBezTo>
                    <a:pt x="588" y="3427"/>
                    <a:pt x="558" y="3470"/>
                    <a:pt x="532" y="3514"/>
                  </a:cubicBezTo>
                  <a:cubicBezTo>
                    <a:pt x="486" y="3590"/>
                    <a:pt x="460" y="3676"/>
                    <a:pt x="456" y="3763"/>
                  </a:cubicBezTo>
                  <a:cubicBezTo>
                    <a:pt x="456" y="3818"/>
                    <a:pt x="500" y="3846"/>
                    <a:pt x="542" y="3846"/>
                  </a:cubicBezTo>
                  <a:cubicBezTo>
                    <a:pt x="581" y="3846"/>
                    <a:pt x="620" y="3821"/>
                    <a:pt x="620" y="3769"/>
                  </a:cubicBezTo>
                  <a:cubicBezTo>
                    <a:pt x="622" y="3622"/>
                    <a:pt x="726" y="3512"/>
                    <a:pt x="817" y="3407"/>
                  </a:cubicBezTo>
                  <a:cubicBezTo>
                    <a:pt x="907" y="3303"/>
                    <a:pt x="1005" y="3187"/>
                    <a:pt x="1040" y="3046"/>
                  </a:cubicBezTo>
                  <a:cubicBezTo>
                    <a:pt x="1056" y="2988"/>
                    <a:pt x="1056" y="2926"/>
                    <a:pt x="1044" y="2867"/>
                  </a:cubicBezTo>
                  <a:cubicBezTo>
                    <a:pt x="1024" y="2779"/>
                    <a:pt x="991" y="2695"/>
                    <a:pt x="943" y="2620"/>
                  </a:cubicBezTo>
                  <a:cubicBezTo>
                    <a:pt x="935" y="2602"/>
                    <a:pt x="925" y="2586"/>
                    <a:pt x="915" y="2570"/>
                  </a:cubicBezTo>
                  <a:cubicBezTo>
                    <a:pt x="849" y="2458"/>
                    <a:pt x="789" y="2348"/>
                    <a:pt x="821" y="2227"/>
                  </a:cubicBezTo>
                  <a:cubicBezTo>
                    <a:pt x="829" y="2199"/>
                    <a:pt x="839" y="2173"/>
                    <a:pt x="853" y="2149"/>
                  </a:cubicBezTo>
                  <a:cubicBezTo>
                    <a:pt x="939" y="1998"/>
                    <a:pt x="1050" y="1884"/>
                    <a:pt x="1040" y="1697"/>
                  </a:cubicBezTo>
                  <a:cubicBezTo>
                    <a:pt x="1036" y="1643"/>
                    <a:pt x="1024" y="1587"/>
                    <a:pt x="1007" y="1535"/>
                  </a:cubicBezTo>
                  <a:cubicBezTo>
                    <a:pt x="971" y="1432"/>
                    <a:pt x="917" y="1332"/>
                    <a:pt x="883" y="1231"/>
                  </a:cubicBezTo>
                  <a:cubicBezTo>
                    <a:pt x="881" y="1221"/>
                    <a:pt x="877" y="1213"/>
                    <a:pt x="875" y="1205"/>
                  </a:cubicBezTo>
                  <a:cubicBezTo>
                    <a:pt x="809" y="977"/>
                    <a:pt x="975" y="786"/>
                    <a:pt x="1068" y="597"/>
                  </a:cubicBezTo>
                  <a:cubicBezTo>
                    <a:pt x="1086" y="557"/>
                    <a:pt x="1104" y="517"/>
                    <a:pt x="1118" y="477"/>
                  </a:cubicBezTo>
                  <a:cubicBezTo>
                    <a:pt x="1160" y="346"/>
                    <a:pt x="1166" y="206"/>
                    <a:pt x="1102" y="77"/>
                  </a:cubicBezTo>
                  <a:cubicBezTo>
                    <a:pt x="1098" y="69"/>
                    <a:pt x="1092" y="63"/>
                    <a:pt x="1086" y="57"/>
                  </a:cubicBezTo>
                  <a:cubicBezTo>
                    <a:pt x="1072" y="41"/>
                    <a:pt x="1054" y="35"/>
                    <a:pt x="1035" y="35"/>
                  </a:cubicBezTo>
                  <a:cubicBezTo>
                    <a:pt x="982" y="35"/>
                    <a:pt x="926" y="91"/>
                    <a:pt x="957" y="156"/>
                  </a:cubicBezTo>
                  <a:cubicBezTo>
                    <a:pt x="965" y="170"/>
                    <a:pt x="971" y="184"/>
                    <a:pt x="975" y="198"/>
                  </a:cubicBezTo>
                  <a:cubicBezTo>
                    <a:pt x="1034" y="386"/>
                    <a:pt x="891" y="581"/>
                    <a:pt x="803" y="738"/>
                  </a:cubicBezTo>
                  <a:cubicBezTo>
                    <a:pt x="795" y="756"/>
                    <a:pt x="787" y="772"/>
                    <a:pt x="779" y="788"/>
                  </a:cubicBezTo>
                  <a:cubicBezTo>
                    <a:pt x="751" y="714"/>
                    <a:pt x="716" y="641"/>
                    <a:pt x="682" y="569"/>
                  </a:cubicBezTo>
                  <a:cubicBezTo>
                    <a:pt x="674" y="553"/>
                    <a:pt x="666" y="535"/>
                    <a:pt x="658" y="519"/>
                  </a:cubicBezTo>
                  <a:cubicBezTo>
                    <a:pt x="613" y="414"/>
                    <a:pt x="601" y="164"/>
                    <a:pt x="768" y="164"/>
                  </a:cubicBezTo>
                  <a:cubicBezTo>
                    <a:pt x="771" y="164"/>
                    <a:pt x="775" y="164"/>
                    <a:pt x="779" y="164"/>
                  </a:cubicBezTo>
                  <a:cubicBezTo>
                    <a:pt x="782" y="165"/>
                    <a:pt x="784" y="165"/>
                    <a:pt x="787" y="165"/>
                  </a:cubicBezTo>
                  <a:cubicBezTo>
                    <a:pt x="885" y="165"/>
                    <a:pt x="886" y="9"/>
                    <a:pt x="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6"/>
            <p:cNvSpPr/>
            <p:nvPr/>
          </p:nvSpPr>
          <p:spPr>
            <a:xfrm>
              <a:off x="15255538" y="1003138"/>
              <a:ext cx="118596" cy="550163"/>
            </a:xfrm>
            <a:custGeom>
              <a:avLst/>
              <a:gdLst/>
              <a:ahLst/>
              <a:cxnLst/>
              <a:rect l="l" t="t" r="r" b="b"/>
              <a:pathLst>
                <a:path w="626" h="2904" extrusionOk="0">
                  <a:moveTo>
                    <a:pt x="571" y="0"/>
                  </a:moveTo>
                  <a:cubicBezTo>
                    <a:pt x="562" y="0"/>
                    <a:pt x="552" y="3"/>
                    <a:pt x="544" y="10"/>
                  </a:cubicBezTo>
                  <a:cubicBezTo>
                    <a:pt x="466" y="80"/>
                    <a:pt x="416" y="177"/>
                    <a:pt x="404" y="283"/>
                  </a:cubicBezTo>
                  <a:cubicBezTo>
                    <a:pt x="396" y="371"/>
                    <a:pt x="400" y="458"/>
                    <a:pt x="420" y="544"/>
                  </a:cubicBezTo>
                  <a:lnTo>
                    <a:pt x="424" y="552"/>
                  </a:lnTo>
                  <a:cubicBezTo>
                    <a:pt x="440" y="628"/>
                    <a:pt x="464" y="699"/>
                    <a:pt x="482" y="771"/>
                  </a:cubicBezTo>
                  <a:cubicBezTo>
                    <a:pt x="504" y="843"/>
                    <a:pt x="516" y="917"/>
                    <a:pt x="520" y="992"/>
                  </a:cubicBezTo>
                  <a:lnTo>
                    <a:pt x="520" y="1020"/>
                  </a:lnTo>
                  <a:cubicBezTo>
                    <a:pt x="512" y="1160"/>
                    <a:pt x="416" y="1277"/>
                    <a:pt x="333" y="1385"/>
                  </a:cubicBezTo>
                  <a:cubicBezTo>
                    <a:pt x="265" y="1473"/>
                    <a:pt x="201" y="1558"/>
                    <a:pt x="161" y="1662"/>
                  </a:cubicBezTo>
                  <a:cubicBezTo>
                    <a:pt x="145" y="1706"/>
                    <a:pt x="137" y="1752"/>
                    <a:pt x="135" y="1798"/>
                  </a:cubicBezTo>
                  <a:cubicBezTo>
                    <a:pt x="135" y="1871"/>
                    <a:pt x="145" y="1945"/>
                    <a:pt x="163" y="2017"/>
                  </a:cubicBezTo>
                  <a:cubicBezTo>
                    <a:pt x="165" y="2027"/>
                    <a:pt x="169" y="2037"/>
                    <a:pt x="171" y="2047"/>
                  </a:cubicBezTo>
                  <a:cubicBezTo>
                    <a:pt x="189" y="2112"/>
                    <a:pt x="213" y="2186"/>
                    <a:pt x="233" y="2262"/>
                  </a:cubicBezTo>
                  <a:cubicBezTo>
                    <a:pt x="255" y="2342"/>
                    <a:pt x="269" y="2423"/>
                    <a:pt x="273" y="2505"/>
                  </a:cubicBezTo>
                  <a:cubicBezTo>
                    <a:pt x="275" y="2644"/>
                    <a:pt x="223" y="2766"/>
                    <a:pt x="48" y="2824"/>
                  </a:cubicBezTo>
                  <a:cubicBezTo>
                    <a:pt x="0" y="2837"/>
                    <a:pt x="11" y="2904"/>
                    <a:pt x="51" y="2904"/>
                  </a:cubicBezTo>
                  <a:cubicBezTo>
                    <a:pt x="55" y="2904"/>
                    <a:pt x="59" y="2903"/>
                    <a:pt x="64" y="2902"/>
                  </a:cubicBezTo>
                  <a:cubicBezTo>
                    <a:pt x="279" y="2834"/>
                    <a:pt x="374" y="2637"/>
                    <a:pt x="355" y="2421"/>
                  </a:cubicBezTo>
                  <a:cubicBezTo>
                    <a:pt x="355" y="2415"/>
                    <a:pt x="355" y="2407"/>
                    <a:pt x="353" y="2401"/>
                  </a:cubicBezTo>
                  <a:cubicBezTo>
                    <a:pt x="343" y="2326"/>
                    <a:pt x="323" y="2250"/>
                    <a:pt x="299" y="2178"/>
                  </a:cubicBezTo>
                  <a:cubicBezTo>
                    <a:pt x="279" y="2116"/>
                    <a:pt x="257" y="2057"/>
                    <a:pt x="241" y="1997"/>
                  </a:cubicBezTo>
                  <a:cubicBezTo>
                    <a:pt x="239" y="1987"/>
                    <a:pt x="235" y="1975"/>
                    <a:pt x="233" y="1965"/>
                  </a:cubicBezTo>
                  <a:cubicBezTo>
                    <a:pt x="205" y="1853"/>
                    <a:pt x="217" y="1736"/>
                    <a:pt x="265" y="1630"/>
                  </a:cubicBezTo>
                  <a:cubicBezTo>
                    <a:pt x="281" y="1596"/>
                    <a:pt x="301" y="1562"/>
                    <a:pt x="323" y="1530"/>
                  </a:cubicBezTo>
                  <a:cubicBezTo>
                    <a:pt x="456" y="1335"/>
                    <a:pt x="626" y="1176"/>
                    <a:pt x="596" y="921"/>
                  </a:cubicBezTo>
                  <a:cubicBezTo>
                    <a:pt x="596" y="915"/>
                    <a:pt x="596" y="911"/>
                    <a:pt x="596" y="905"/>
                  </a:cubicBezTo>
                  <a:cubicBezTo>
                    <a:pt x="584" y="833"/>
                    <a:pt x="566" y="763"/>
                    <a:pt x="546" y="694"/>
                  </a:cubicBezTo>
                  <a:cubicBezTo>
                    <a:pt x="522" y="620"/>
                    <a:pt x="504" y="544"/>
                    <a:pt x="490" y="468"/>
                  </a:cubicBezTo>
                  <a:cubicBezTo>
                    <a:pt x="464" y="321"/>
                    <a:pt x="476" y="179"/>
                    <a:pt x="600" y="70"/>
                  </a:cubicBezTo>
                  <a:cubicBezTo>
                    <a:pt x="614" y="60"/>
                    <a:pt x="618" y="40"/>
                    <a:pt x="610" y="24"/>
                  </a:cubicBezTo>
                  <a:cubicBezTo>
                    <a:pt x="602" y="9"/>
                    <a:pt x="587" y="0"/>
                    <a:pt x="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6"/>
            <p:cNvSpPr/>
            <p:nvPr/>
          </p:nvSpPr>
          <p:spPr>
            <a:xfrm>
              <a:off x="15458250" y="998970"/>
              <a:ext cx="349156" cy="832254"/>
            </a:xfrm>
            <a:custGeom>
              <a:avLst/>
              <a:gdLst/>
              <a:ahLst/>
              <a:cxnLst/>
              <a:rect l="l" t="t" r="r" b="b"/>
              <a:pathLst>
                <a:path w="1843" h="4393" extrusionOk="0">
                  <a:moveTo>
                    <a:pt x="60" y="0"/>
                  </a:moveTo>
                  <a:cubicBezTo>
                    <a:pt x="16" y="0"/>
                    <a:pt x="0" y="67"/>
                    <a:pt x="46" y="80"/>
                  </a:cubicBezTo>
                  <a:cubicBezTo>
                    <a:pt x="78" y="88"/>
                    <a:pt x="110" y="102"/>
                    <a:pt x="137" y="118"/>
                  </a:cubicBezTo>
                  <a:cubicBezTo>
                    <a:pt x="261" y="191"/>
                    <a:pt x="311" y="329"/>
                    <a:pt x="347" y="474"/>
                  </a:cubicBezTo>
                  <a:cubicBezTo>
                    <a:pt x="321" y="480"/>
                    <a:pt x="311" y="508"/>
                    <a:pt x="325" y="530"/>
                  </a:cubicBezTo>
                  <a:lnTo>
                    <a:pt x="331" y="536"/>
                  </a:lnTo>
                  <a:cubicBezTo>
                    <a:pt x="343" y="556"/>
                    <a:pt x="357" y="574"/>
                    <a:pt x="371" y="594"/>
                  </a:cubicBezTo>
                  <a:lnTo>
                    <a:pt x="379" y="636"/>
                  </a:lnTo>
                  <a:cubicBezTo>
                    <a:pt x="370" y="633"/>
                    <a:pt x="361" y="631"/>
                    <a:pt x="352" y="631"/>
                  </a:cubicBezTo>
                  <a:cubicBezTo>
                    <a:pt x="287" y="631"/>
                    <a:pt x="227" y="711"/>
                    <a:pt x="289" y="767"/>
                  </a:cubicBezTo>
                  <a:cubicBezTo>
                    <a:pt x="391" y="859"/>
                    <a:pt x="416" y="979"/>
                    <a:pt x="404" y="1104"/>
                  </a:cubicBezTo>
                  <a:cubicBezTo>
                    <a:pt x="389" y="1268"/>
                    <a:pt x="309" y="1439"/>
                    <a:pt x="257" y="1574"/>
                  </a:cubicBezTo>
                  <a:cubicBezTo>
                    <a:pt x="199" y="1720"/>
                    <a:pt x="157" y="1873"/>
                    <a:pt x="171" y="2033"/>
                  </a:cubicBezTo>
                  <a:cubicBezTo>
                    <a:pt x="171" y="2039"/>
                    <a:pt x="173" y="2047"/>
                    <a:pt x="173" y="2055"/>
                  </a:cubicBezTo>
                  <a:cubicBezTo>
                    <a:pt x="189" y="2182"/>
                    <a:pt x="239" y="2300"/>
                    <a:pt x="289" y="2417"/>
                  </a:cubicBezTo>
                  <a:cubicBezTo>
                    <a:pt x="303" y="2451"/>
                    <a:pt x="317" y="2485"/>
                    <a:pt x="331" y="2519"/>
                  </a:cubicBezTo>
                  <a:cubicBezTo>
                    <a:pt x="371" y="2625"/>
                    <a:pt x="398" y="2732"/>
                    <a:pt x="387" y="2848"/>
                  </a:cubicBezTo>
                  <a:cubicBezTo>
                    <a:pt x="373" y="3003"/>
                    <a:pt x="277" y="3149"/>
                    <a:pt x="233" y="3296"/>
                  </a:cubicBezTo>
                  <a:lnTo>
                    <a:pt x="231" y="3304"/>
                  </a:lnTo>
                  <a:cubicBezTo>
                    <a:pt x="189" y="3452"/>
                    <a:pt x="209" y="3599"/>
                    <a:pt x="237" y="3747"/>
                  </a:cubicBezTo>
                  <a:cubicBezTo>
                    <a:pt x="247" y="3800"/>
                    <a:pt x="259" y="3860"/>
                    <a:pt x="267" y="3920"/>
                  </a:cubicBezTo>
                  <a:cubicBezTo>
                    <a:pt x="281" y="4038"/>
                    <a:pt x="273" y="4157"/>
                    <a:pt x="191" y="4249"/>
                  </a:cubicBezTo>
                  <a:cubicBezTo>
                    <a:pt x="138" y="4307"/>
                    <a:pt x="191" y="4392"/>
                    <a:pt x="252" y="4392"/>
                  </a:cubicBezTo>
                  <a:cubicBezTo>
                    <a:pt x="270" y="4392"/>
                    <a:pt x="288" y="4385"/>
                    <a:pt x="305" y="4366"/>
                  </a:cubicBezTo>
                  <a:cubicBezTo>
                    <a:pt x="474" y="4183"/>
                    <a:pt x="436" y="3968"/>
                    <a:pt x="400" y="3753"/>
                  </a:cubicBezTo>
                  <a:cubicBezTo>
                    <a:pt x="383" y="3645"/>
                    <a:pt x="365" y="3535"/>
                    <a:pt x="373" y="3428"/>
                  </a:cubicBezTo>
                  <a:cubicBezTo>
                    <a:pt x="385" y="3274"/>
                    <a:pt x="474" y="3133"/>
                    <a:pt x="522" y="2985"/>
                  </a:cubicBezTo>
                  <a:lnTo>
                    <a:pt x="522" y="2985"/>
                  </a:lnTo>
                  <a:cubicBezTo>
                    <a:pt x="518" y="3035"/>
                    <a:pt x="526" y="3083"/>
                    <a:pt x="544" y="3129"/>
                  </a:cubicBezTo>
                  <a:cubicBezTo>
                    <a:pt x="576" y="3209"/>
                    <a:pt x="652" y="3296"/>
                    <a:pt x="693" y="3384"/>
                  </a:cubicBezTo>
                  <a:cubicBezTo>
                    <a:pt x="725" y="3454"/>
                    <a:pt x="737" y="3523"/>
                    <a:pt x="691" y="3591"/>
                  </a:cubicBezTo>
                  <a:cubicBezTo>
                    <a:pt x="670" y="3622"/>
                    <a:pt x="699" y="3653"/>
                    <a:pt x="728" y="3653"/>
                  </a:cubicBezTo>
                  <a:cubicBezTo>
                    <a:pt x="740" y="3653"/>
                    <a:pt x="752" y="3648"/>
                    <a:pt x="761" y="3635"/>
                  </a:cubicBezTo>
                  <a:cubicBezTo>
                    <a:pt x="831" y="3529"/>
                    <a:pt x="803" y="3418"/>
                    <a:pt x="747" y="3316"/>
                  </a:cubicBezTo>
                  <a:cubicBezTo>
                    <a:pt x="741" y="3308"/>
                    <a:pt x="737" y="3300"/>
                    <a:pt x="731" y="3292"/>
                  </a:cubicBezTo>
                  <a:cubicBezTo>
                    <a:pt x="687" y="3217"/>
                    <a:pt x="636" y="3153"/>
                    <a:pt x="610" y="3069"/>
                  </a:cubicBezTo>
                  <a:cubicBezTo>
                    <a:pt x="586" y="2993"/>
                    <a:pt x="616" y="2912"/>
                    <a:pt x="642" y="2840"/>
                  </a:cubicBezTo>
                  <a:cubicBezTo>
                    <a:pt x="656" y="2804"/>
                    <a:pt x="672" y="2768"/>
                    <a:pt x="685" y="2732"/>
                  </a:cubicBezTo>
                  <a:cubicBezTo>
                    <a:pt x="723" y="2649"/>
                    <a:pt x="761" y="2565"/>
                    <a:pt x="773" y="2469"/>
                  </a:cubicBezTo>
                  <a:cubicBezTo>
                    <a:pt x="789" y="2340"/>
                    <a:pt x="707" y="2234"/>
                    <a:pt x="638" y="2134"/>
                  </a:cubicBezTo>
                  <a:lnTo>
                    <a:pt x="634" y="2130"/>
                  </a:lnTo>
                  <a:cubicBezTo>
                    <a:pt x="578" y="2049"/>
                    <a:pt x="548" y="1971"/>
                    <a:pt x="578" y="1871"/>
                  </a:cubicBezTo>
                  <a:cubicBezTo>
                    <a:pt x="596" y="1822"/>
                    <a:pt x="620" y="1776"/>
                    <a:pt x="652" y="1734"/>
                  </a:cubicBezTo>
                  <a:cubicBezTo>
                    <a:pt x="703" y="1794"/>
                    <a:pt x="761" y="1849"/>
                    <a:pt x="821" y="1901"/>
                  </a:cubicBezTo>
                  <a:cubicBezTo>
                    <a:pt x="871" y="1947"/>
                    <a:pt x="923" y="1993"/>
                    <a:pt x="968" y="2043"/>
                  </a:cubicBezTo>
                  <a:cubicBezTo>
                    <a:pt x="1018" y="2101"/>
                    <a:pt x="1056" y="2168"/>
                    <a:pt x="1076" y="2240"/>
                  </a:cubicBezTo>
                  <a:cubicBezTo>
                    <a:pt x="1104" y="2340"/>
                    <a:pt x="1106" y="2443"/>
                    <a:pt x="1080" y="2543"/>
                  </a:cubicBezTo>
                  <a:cubicBezTo>
                    <a:pt x="1038" y="2708"/>
                    <a:pt x="897" y="2828"/>
                    <a:pt x="821" y="2975"/>
                  </a:cubicBezTo>
                  <a:cubicBezTo>
                    <a:pt x="773" y="3065"/>
                    <a:pt x="761" y="3171"/>
                    <a:pt x="785" y="3268"/>
                  </a:cubicBezTo>
                  <a:cubicBezTo>
                    <a:pt x="797" y="3316"/>
                    <a:pt x="815" y="3362"/>
                    <a:pt x="837" y="3406"/>
                  </a:cubicBezTo>
                  <a:cubicBezTo>
                    <a:pt x="879" y="3488"/>
                    <a:pt x="953" y="3567"/>
                    <a:pt x="1004" y="3653"/>
                  </a:cubicBezTo>
                  <a:cubicBezTo>
                    <a:pt x="1052" y="3733"/>
                    <a:pt x="1082" y="3814"/>
                    <a:pt x="1052" y="3908"/>
                  </a:cubicBezTo>
                  <a:cubicBezTo>
                    <a:pt x="1033" y="3969"/>
                    <a:pt x="1084" y="4012"/>
                    <a:pt x="1135" y="4012"/>
                  </a:cubicBezTo>
                  <a:cubicBezTo>
                    <a:pt x="1166" y="4012"/>
                    <a:pt x="1197" y="3995"/>
                    <a:pt x="1210" y="3956"/>
                  </a:cubicBezTo>
                  <a:cubicBezTo>
                    <a:pt x="1259" y="3798"/>
                    <a:pt x="1198" y="3651"/>
                    <a:pt x="1110" y="3519"/>
                  </a:cubicBezTo>
                  <a:cubicBezTo>
                    <a:pt x="1106" y="3515"/>
                    <a:pt x="1102" y="3509"/>
                    <a:pt x="1098" y="3503"/>
                  </a:cubicBezTo>
                  <a:cubicBezTo>
                    <a:pt x="1044" y="3424"/>
                    <a:pt x="980" y="3346"/>
                    <a:pt x="947" y="3252"/>
                  </a:cubicBezTo>
                  <a:cubicBezTo>
                    <a:pt x="917" y="3169"/>
                    <a:pt x="941" y="3093"/>
                    <a:pt x="982" y="3021"/>
                  </a:cubicBezTo>
                  <a:cubicBezTo>
                    <a:pt x="990" y="3005"/>
                    <a:pt x="998" y="2991"/>
                    <a:pt x="1006" y="2977"/>
                  </a:cubicBezTo>
                  <a:cubicBezTo>
                    <a:pt x="1102" y="2828"/>
                    <a:pt x="1214" y="2708"/>
                    <a:pt x="1249" y="2527"/>
                  </a:cubicBezTo>
                  <a:cubicBezTo>
                    <a:pt x="1277" y="2380"/>
                    <a:pt x="1257" y="2228"/>
                    <a:pt x="1194" y="2093"/>
                  </a:cubicBezTo>
                  <a:cubicBezTo>
                    <a:pt x="1186" y="2079"/>
                    <a:pt x="1180" y="2065"/>
                    <a:pt x="1172" y="2051"/>
                  </a:cubicBezTo>
                  <a:cubicBezTo>
                    <a:pt x="1114" y="1941"/>
                    <a:pt x="1016" y="1857"/>
                    <a:pt x="923" y="1774"/>
                  </a:cubicBezTo>
                  <a:cubicBezTo>
                    <a:pt x="903" y="1756"/>
                    <a:pt x="881" y="1736"/>
                    <a:pt x="861" y="1718"/>
                  </a:cubicBezTo>
                  <a:cubicBezTo>
                    <a:pt x="817" y="1678"/>
                    <a:pt x="779" y="1632"/>
                    <a:pt x="749" y="1582"/>
                  </a:cubicBezTo>
                  <a:cubicBezTo>
                    <a:pt x="817" y="1471"/>
                    <a:pt x="849" y="1343"/>
                    <a:pt x="843" y="1214"/>
                  </a:cubicBezTo>
                  <a:lnTo>
                    <a:pt x="843" y="1210"/>
                  </a:lnTo>
                  <a:lnTo>
                    <a:pt x="845" y="1212"/>
                  </a:lnTo>
                  <a:cubicBezTo>
                    <a:pt x="879" y="1228"/>
                    <a:pt x="915" y="1246"/>
                    <a:pt x="949" y="1266"/>
                  </a:cubicBezTo>
                  <a:cubicBezTo>
                    <a:pt x="1038" y="1311"/>
                    <a:pt x="1114" y="1381"/>
                    <a:pt x="1166" y="1469"/>
                  </a:cubicBezTo>
                  <a:cubicBezTo>
                    <a:pt x="1196" y="1525"/>
                    <a:pt x="1218" y="1584"/>
                    <a:pt x="1230" y="1646"/>
                  </a:cubicBezTo>
                  <a:cubicBezTo>
                    <a:pt x="1251" y="1754"/>
                    <a:pt x="1259" y="1869"/>
                    <a:pt x="1285" y="1977"/>
                  </a:cubicBezTo>
                  <a:cubicBezTo>
                    <a:pt x="1293" y="2011"/>
                    <a:pt x="1305" y="2045"/>
                    <a:pt x="1317" y="2077"/>
                  </a:cubicBezTo>
                  <a:cubicBezTo>
                    <a:pt x="1355" y="2184"/>
                    <a:pt x="1431" y="2274"/>
                    <a:pt x="1530" y="2332"/>
                  </a:cubicBezTo>
                  <a:cubicBezTo>
                    <a:pt x="1590" y="2364"/>
                    <a:pt x="1657" y="2382"/>
                    <a:pt x="1725" y="2382"/>
                  </a:cubicBezTo>
                  <a:cubicBezTo>
                    <a:pt x="1748" y="2382"/>
                    <a:pt x="1771" y="2380"/>
                    <a:pt x="1793" y="2376"/>
                  </a:cubicBezTo>
                  <a:cubicBezTo>
                    <a:pt x="1843" y="2368"/>
                    <a:pt x="1829" y="2295"/>
                    <a:pt x="1783" y="2295"/>
                  </a:cubicBezTo>
                  <a:cubicBezTo>
                    <a:pt x="1780" y="2295"/>
                    <a:pt x="1778" y="2295"/>
                    <a:pt x="1776" y="2296"/>
                  </a:cubicBezTo>
                  <a:cubicBezTo>
                    <a:pt x="1755" y="2299"/>
                    <a:pt x="1735" y="2301"/>
                    <a:pt x="1715" y="2301"/>
                  </a:cubicBezTo>
                  <a:cubicBezTo>
                    <a:pt x="1668" y="2301"/>
                    <a:pt x="1621" y="2291"/>
                    <a:pt x="1578" y="2272"/>
                  </a:cubicBezTo>
                  <a:cubicBezTo>
                    <a:pt x="1449" y="2208"/>
                    <a:pt x="1395" y="2049"/>
                    <a:pt x="1361" y="1885"/>
                  </a:cubicBezTo>
                  <a:cubicBezTo>
                    <a:pt x="1341" y="1794"/>
                    <a:pt x="1327" y="1702"/>
                    <a:pt x="1311" y="1626"/>
                  </a:cubicBezTo>
                  <a:cubicBezTo>
                    <a:pt x="1293" y="1547"/>
                    <a:pt x="1265" y="1467"/>
                    <a:pt x="1224" y="1395"/>
                  </a:cubicBezTo>
                  <a:cubicBezTo>
                    <a:pt x="1206" y="1363"/>
                    <a:pt x="1182" y="1333"/>
                    <a:pt x="1154" y="1307"/>
                  </a:cubicBezTo>
                  <a:cubicBezTo>
                    <a:pt x="1076" y="1242"/>
                    <a:pt x="990" y="1188"/>
                    <a:pt x="897" y="1146"/>
                  </a:cubicBezTo>
                  <a:lnTo>
                    <a:pt x="877" y="1136"/>
                  </a:lnTo>
                  <a:lnTo>
                    <a:pt x="829" y="1114"/>
                  </a:lnTo>
                  <a:cubicBezTo>
                    <a:pt x="813" y="1056"/>
                    <a:pt x="789" y="1002"/>
                    <a:pt x="757" y="951"/>
                  </a:cubicBezTo>
                  <a:cubicBezTo>
                    <a:pt x="775" y="857"/>
                    <a:pt x="775" y="761"/>
                    <a:pt x="761" y="666"/>
                  </a:cubicBezTo>
                  <a:cubicBezTo>
                    <a:pt x="761" y="664"/>
                    <a:pt x="761" y="662"/>
                    <a:pt x="761" y="658"/>
                  </a:cubicBezTo>
                  <a:cubicBezTo>
                    <a:pt x="733" y="508"/>
                    <a:pt x="654" y="369"/>
                    <a:pt x="568" y="239"/>
                  </a:cubicBezTo>
                  <a:cubicBezTo>
                    <a:pt x="552" y="213"/>
                    <a:pt x="536" y="191"/>
                    <a:pt x="520" y="167"/>
                  </a:cubicBezTo>
                  <a:cubicBezTo>
                    <a:pt x="502" y="140"/>
                    <a:pt x="476" y="129"/>
                    <a:pt x="450" y="129"/>
                  </a:cubicBezTo>
                  <a:cubicBezTo>
                    <a:pt x="392" y="129"/>
                    <a:pt x="335" y="185"/>
                    <a:pt x="377" y="245"/>
                  </a:cubicBezTo>
                  <a:cubicBezTo>
                    <a:pt x="406" y="289"/>
                    <a:pt x="434" y="331"/>
                    <a:pt x="460" y="375"/>
                  </a:cubicBezTo>
                  <a:cubicBezTo>
                    <a:pt x="532" y="486"/>
                    <a:pt x="584" y="610"/>
                    <a:pt x="608" y="739"/>
                  </a:cubicBezTo>
                  <a:lnTo>
                    <a:pt x="608" y="751"/>
                  </a:lnTo>
                  <a:cubicBezTo>
                    <a:pt x="554" y="688"/>
                    <a:pt x="496" y="624"/>
                    <a:pt x="448" y="560"/>
                  </a:cubicBezTo>
                  <a:cubicBezTo>
                    <a:pt x="440" y="514"/>
                    <a:pt x="430" y="470"/>
                    <a:pt x="418" y="425"/>
                  </a:cubicBezTo>
                  <a:lnTo>
                    <a:pt x="418" y="423"/>
                  </a:lnTo>
                  <a:cubicBezTo>
                    <a:pt x="381" y="273"/>
                    <a:pt x="313" y="136"/>
                    <a:pt x="189" y="54"/>
                  </a:cubicBezTo>
                  <a:cubicBezTo>
                    <a:pt x="153" y="30"/>
                    <a:pt x="114" y="14"/>
                    <a:pt x="72" y="2"/>
                  </a:cubicBezTo>
                  <a:cubicBezTo>
                    <a:pt x="67" y="1"/>
                    <a:pt x="63" y="0"/>
                    <a:pt x="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16"/>
          <p:cNvSpPr/>
          <p:nvPr/>
        </p:nvSpPr>
        <p:spPr>
          <a:xfrm>
            <a:off x="-824666" y="4489483"/>
            <a:ext cx="10546750" cy="1248575"/>
          </a:xfrm>
          <a:custGeom>
            <a:avLst/>
            <a:gdLst/>
            <a:ahLst/>
            <a:cxnLst/>
            <a:rect l="l" t="t" r="r" b="b"/>
            <a:pathLst>
              <a:path w="421870" h="49943" extrusionOk="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lt2"/>
          </a:solidFill>
          <a:ln>
            <a:noFill/>
          </a:ln>
          <a:effectLst>
            <a:outerShdw blurRad="114300" dist="38100" dir="5400000" algn="bl" rotWithShape="0">
              <a:schemeClr val="lt1">
                <a:alpha val="50000"/>
              </a:schemeClr>
            </a:outerShdw>
          </a:effectLst>
        </p:spPr>
      </p:sp>
      <p:grpSp>
        <p:nvGrpSpPr>
          <p:cNvPr id="575" name="Google Shape;575;p16"/>
          <p:cNvGrpSpPr/>
          <p:nvPr/>
        </p:nvGrpSpPr>
        <p:grpSpPr>
          <a:xfrm>
            <a:off x="118876" y="3198270"/>
            <a:ext cx="8906235" cy="1481748"/>
            <a:chOff x="122976" y="3415295"/>
            <a:chExt cx="8906235" cy="1481748"/>
          </a:xfrm>
        </p:grpSpPr>
        <p:grpSp>
          <p:nvGrpSpPr>
            <p:cNvPr id="576" name="Google Shape;576;p16"/>
            <p:cNvGrpSpPr/>
            <p:nvPr/>
          </p:nvGrpSpPr>
          <p:grpSpPr>
            <a:xfrm>
              <a:off x="8595707" y="3917243"/>
              <a:ext cx="433505" cy="403058"/>
              <a:chOff x="2367707" y="5353043"/>
              <a:chExt cx="433505" cy="403058"/>
            </a:xfrm>
          </p:grpSpPr>
          <p:sp>
            <p:nvSpPr>
              <p:cNvPr id="577" name="Google Shape;577;p16"/>
              <p:cNvSpPr/>
              <p:nvPr/>
            </p:nvSpPr>
            <p:spPr>
              <a:xfrm>
                <a:off x="2663040" y="5481995"/>
                <a:ext cx="138172" cy="138172"/>
              </a:xfrm>
              <a:custGeom>
                <a:avLst/>
                <a:gdLst/>
                <a:ahLst/>
                <a:cxnLst/>
                <a:rect l="l" t="t" r="r" b="b"/>
                <a:pathLst>
                  <a:path w="1484" h="1484" extrusionOk="0">
                    <a:moveTo>
                      <a:pt x="742" y="1"/>
                    </a:moveTo>
                    <a:cubicBezTo>
                      <a:pt x="332" y="1"/>
                      <a:pt x="1" y="333"/>
                      <a:pt x="1" y="742"/>
                    </a:cubicBezTo>
                    <a:cubicBezTo>
                      <a:pt x="1" y="1152"/>
                      <a:pt x="332" y="1483"/>
                      <a:pt x="742" y="1483"/>
                    </a:cubicBezTo>
                    <a:cubicBezTo>
                      <a:pt x="1151" y="1483"/>
                      <a:pt x="1484" y="1152"/>
                      <a:pt x="1484" y="742"/>
                    </a:cubicBezTo>
                    <a:cubicBezTo>
                      <a:pt x="1484" y="333"/>
                      <a:pt x="1151" y="1"/>
                      <a:pt x="74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6"/>
              <p:cNvSpPr/>
              <p:nvPr/>
            </p:nvSpPr>
            <p:spPr>
              <a:xfrm>
                <a:off x="2423384" y="5560856"/>
                <a:ext cx="104560" cy="104560"/>
              </a:xfrm>
              <a:custGeom>
                <a:avLst/>
                <a:gdLst/>
                <a:ahLst/>
                <a:cxnLst/>
                <a:rect l="l" t="t" r="r" b="b"/>
                <a:pathLst>
                  <a:path w="1123" h="1123" extrusionOk="0">
                    <a:moveTo>
                      <a:pt x="560" y="1"/>
                    </a:moveTo>
                    <a:cubicBezTo>
                      <a:pt x="251" y="1"/>
                      <a:pt x="0" y="252"/>
                      <a:pt x="0" y="563"/>
                    </a:cubicBezTo>
                    <a:cubicBezTo>
                      <a:pt x="0" y="871"/>
                      <a:pt x="251" y="1122"/>
                      <a:pt x="560" y="1122"/>
                    </a:cubicBezTo>
                    <a:cubicBezTo>
                      <a:pt x="871" y="1122"/>
                      <a:pt x="1122" y="871"/>
                      <a:pt x="1122" y="563"/>
                    </a:cubicBezTo>
                    <a:cubicBezTo>
                      <a:pt x="1122" y="252"/>
                      <a:pt x="871" y="1"/>
                      <a:pt x="5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6"/>
              <p:cNvSpPr/>
              <p:nvPr/>
            </p:nvSpPr>
            <p:spPr>
              <a:xfrm>
                <a:off x="2458765" y="5353043"/>
                <a:ext cx="156700" cy="156886"/>
              </a:xfrm>
              <a:custGeom>
                <a:avLst/>
                <a:gdLst/>
                <a:ahLst/>
                <a:cxnLst/>
                <a:rect l="l" t="t" r="r" b="b"/>
                <a:pathLst>
                  <a:path w="1683" h="1685" extrusionOk="0">
                    <a:moveTo>
                      <a:pt x="842" y="1"/>
                    </a:moveTo>
                    <a:cubicBezTo>
                      <a:pt x="377" y="1"/>
                      <a:pt x="1" y="377"/>
                      <a:pt x="1" y="842"/>
                    </a:cubicBezTo>
                    <a:cubicBezTo>
                      <a:pt x="1" y="1306"/>
                      <a:pt x="377" y="1685"/>
                      <a:pt x="842" y="1685"/>
                    </a:cubicBezTo>
                    <a:cubicBezTo>
                      <a:pt x="1306" y="1685"/>
                      <a:pt x="1683" y="1306"/>
                      <a:pt x="1683" y="842"/>
                    </a:cubicBezTo>
                    <a:cubicBezTo>
                      <a:pt x="1683" y="377"/>
                      <a:pt x="1306" y="1"/>
                      <a:pt x="84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6"/>
              <p:cNvSpPr/>
              <p:nvPr/>
            </p:nvSpPr>
            <p:spPr>
              <a:xfrm>
                <a:off x="2442099" y="5692602"/>
                <a:ext cx="63313" cy="63499"/>
              </a:xfrm>
              <a:custGeom>
                <a:avLst/>
                <a:gdLst/>
                <a:ahLst/>
                <a:cxnLst/>
                <a:rect l="l" t="t" r="r" b="b"/>
                <a:pathLst>
                  <a:path w="680" h="682" extrusionOk="0">
                    <a:moveTo>
                      <a:pt x="339" y="0"/>
                    </a:moveTo>
                    <a:cubicBezTo>
                      <a:pt x="152" y="0"/>
                      <a:pt x="0" y="152"/>
                      <a:pt x="0" y="341"/>
                    </a:cubicBezTo>
                    <a:cubicBezTo>
                      <a:pt x="0" y="529"/>
                      <a:pt x="152" y="682"/>
                      <a:pt x="339" y="682"/>
                    </a:cubicBezTo>
                    <a:cubicBezTo>
                      <a:pt x="529" y="682"/>
                      <a:pt x="680" y="529"/>
                      <a:pt x="680" y="341"/>
                    </a:cubicBezTo>
                    <a:cubicBezTo>
                      <a:pt x="680" y="152"/>
                      <a:pt x="529" y="0"/>
                      <a:pt x="339"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6"/>
              <p:cNvSpPr/>
              <p:nvPr/>
            </p:nvSpPr>
            <p:spPr>
              <a:xfrm>
                <a:off x="2554199" y="5535811"/>
                <a:ext cx="63499" cy="63406"/>
              </a:xfrm>
              <a:custGeom>
                <a:avLst/>
                <a:gdLst/>
                <a:ahLst/>
                <a:cxnLst/>
                <a:rect l="l" t="t" r="r" b="b"/>
                <a:pathLst>
                  <a:path w="682" h="681" extrusionOk="0">
                    <a:moveTo>
                      <a:pt x="341" y="1"/>
                    </a:moveTo>
                    <a:cubicBezTo>
                      <a:pt x="152" y="1"/>
                      <a:pt x="0" y="152"/>
                      <a:pt x="0" y="339"/>
                    </a:cubicBezTo>
                    <a:cubicBezTo>
                      <a:pt x="0" y="529"/>
                      <a:pt x="152" y="680"/>
                      <a:pt x="341" y="680"/>
                    </a:cubicBezTo>
                    <a:cubicBezTo>
                      <a:pt x="528" y="680"/>
                      <a:pt x="682" y="529"/>
                      <a:pt x="682" y="339"/>
                    </a:cubicBezTo>
                    <a:cubicBezTo>
                      <a:pt x="682" y="152"/>
                      <a:pt x="528" y="1"/>
                      <a:pt x="34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6"/>
              <p:cNvSpPr/>
              <p:nvPr/>
            </p:nvSpPr>
            <p:spPr>
              <a:xfrm>
                <a:off x="2367707" y="5672956"/>
                <a:ext cx="41247" cy="41060"/>
              </a:xfrm>
              <a:custGeom>
                <a:avLst/>
                <a:gdLst/>
                <a:ahLst/>
                <a:cxnLst/>
                <a:rect l="l" t="t" r="r" b="b"/>
                <a:pathLst>
                  <a:path w="443" h="441" extrusionOk="0">
                    <a:moveTo>
                      <a:pt x="222" y="0"/>
                    </a:moveTo>
                    <a:cubicBezTo>
                      <a:pt x="100" y="0"/>
                      <a:pt x="0" y="98"/>
                      <a:pt x="0" y="219"/>
                    </a:cubicBezTo>
                    <a:cubicBezTo>
                      <a:pt x="0" y="341"/>
                      <a:pt x="100" y="441"/>
                      <a:pt x="222" y="441"/>
                    </a:cubicBezTo>
                    <a:cubicBezTo>
                      <a:pt x="343" y="441"/>
                      <a:pt x="443" y="341"/>
                      <a:pt x="443" y="219"/>
                    </a:cubicBezTo>
                    <a:cubicBezTo>
                      <a:pt x="443" y="98"/>
                      <a:pt x="343" y="0"/>
                      <a:pt x="22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6"/>
              <p:cNvSpPr/>
              <p:nvPr/>
            </p:nvSpPr>
            <p:spPr>
              <a:xfrm>
                <a:off x="2625239" y="5609644"/>
                <a:ext cx="18622" cy="18621"/>
              </a:xfrm>
              <a:custGeom>
                <a:avLst/>
                <a:gdLst/>
                <a:ahLst/>
                <a:cxnLst/>
                <a:rect l="l" t="t" r="r" b="b"/>
                <a:pathLst>
                  <a:path w="200" h="200" extrusionOk="0">
                    <a:moveTo>
                      <a:pt x="100" y="1"/>
                    </a:moveTo>
                    <a:cubicBezTo>
                      <a:pt x="44" y="1"/>
                      <a:pt x="0" y="44"/>
                      <a:pt x="0" y="100"/>
                    </a:cubicBezTo>
                    <a:cubicBezTo>
                      <a:pt x="0" y="156"/>
                      <a:pt x="44" y="200"/>
                      <a:pt x="100" y="200"/>
                    </a:cubicBezTo>
                    <a:cubicBezTo>
                      <a:pt x="156" y="200"/>
                      <a:pt x="200" y="156"/>
                      <a:pt x="200" y="100"/>
                    </a:cubicBezTo>
                    <a:cubicBezTo>
                      <a:pt x="200" y="44"/>
                      <a:pt x="156" y="1"/>
                      <a:pt x="10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6"/>
              <p:cNvSpPr/>
              <p:nvPr/>
            </p:nvSpPr>
            <p:spPr>
              <a:xfrm>
                <a:off x="2606897" y="5495589"/>
                <a:ext cx="29888" cy="29701"/>
              </a:xfrm>
              <a:custGeom>
                <a:avLst/>
                <a:gdLst/>
                <a:ahLst/>
                <a:cxnLst/>
                <a:rect l="l" t="t" r="r" b="b"/>
                <a:pathLst>
                  <a:path w="321" h="319" extrusionOk="0">
                    <a:moveTo>
                      <a:pt x="162" y="0"/>
                    </a:moveTo>
                    <a:cubicBezTo>
                      <a:pt x="72" y="0"/>
                      <a:pt x="0" y="72"/>
                      <a:pt x="0" y="159"/>
                    </a:cubicBezTo>
                    <a:cubicBezTo>
                      <a:pt x="0" y="249"/>
                      <a:pt x="72" y="319"/>
                      <a:pt x="162" y="319"/>
                    </a:cubicBezTo>
                    <a:cubicBezTo>
                      <a:pt x="249" y="319"/>
                      <a:pt x="321" y="249"/>
                      <a:pt x="321" y="159"/>
                    </a:cubicBezTo>
                    <a:cubicBezTo>
                      <a:pt x="321" y="72"/>
                      <a:pt x="249" y="0"/>
                      <a:pt x="16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6"/>
              <p:cNvSpPr/>
              <p:nvPr/>
            </p:nvSpPr>
            <p:spPr>
              <a:xfrm>
                <a:off x="2573658" y="5621003"/>
                <a:ext cx="41247" cy="41060"/>
              </a:xfrm>
              <a:custGeom>
                <a:avLst/>
                <a:gdLst/>
                <a:ahLst/>
                <a:cxnLst/>
                <a:rect l="l" t="t" r="r" b="b"/>
                <a:pathLst>
                  <a:path w="443" h="441" extrusionOk="0">
                    <a:moveTo>
                      <a:pt x="222" y="0"/>
                    </a:moveTo>
                    <a:cubicBezTo>
                      <a:pt x="100" y="0"/>
                      <a:pt x="0" y="100"/>
                      <a:pt x="0" y="221"/>
                    </a:cubicBezTo>
                    <a:cubicBezTo>
                      <a:pt x="0" y="343"/>
                      <a:pt x="100" y="441"/>
                      <a:pt x="222" y="441"/>
                    </a:cubicBezTo>
                    <a:cubicBezTo>
                      <a:pt x="343" y="441"/>
                      <a:pt x="443" y="343"/>
                      <a:pt x="443" y="221"/>
                    </a:cubicBezTo>
                    <a:cubicBezTo>
                      <a:pt x="443" y="100"/>
                      <a:pt x="343" y="0"/>
                      <a:pt x="22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6"/>
              <p:cNvSpPr/>
              <p:nvPr/>
            </p:nvSpPr>
            <p:spPr>
              <a:xfrm>
                <a:off x="2663040" y="5481995"/>
                <a:ext cx="138172" cy="138172"/>
              </a:xfrm>
              <a:custGeom>
                <a:avLst/>
                <a:gdLst/>
                <a:ahLst/>
                <a:cxnLst/>
                <a:rect l="l" t="t" r="r" b="b"/>
                <a:pathLst>
                  <a:path w="1484" h="1484" extrusionOk="0">
                    <a:moveTo>
                      <a:pt x="742" y="1"/>
                    </a:moveTo>
                    <a:cubicBezTo>
                      <a:pt x="332" y="1"/>
                      <a:pt x="1" y="333"/>
                      <a:pt x="1" y="742"/>
                    </a:cubicBezTo>
                    <a:cubicBezTo>
                      <a:pt x="1" y="1152"/>
                      <a:pt x="332" y="1483"/>
                      <a:pt x="742" y="1483"/>
                    </a:cubicBezTo>
                    <a:cubicBezTo>
                      <a:pt x="1151" y="1483"/>
                      <a:pt x="1484" y="1152"/>
                      <a:pt x="1484" y="742"/>
                    </a:cubicBezTo>
                    <a:cubicBezTo>
                      <a:pt x="1484" y="333"/>
                      <a:pt x="1151" y="1"/>
                      <a:pt x="74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6"/>
              <p:cNvSpPr/>
              <p:nvPr/>
            </p:nvSpPr>
            <p:spPr>
              <a:xfrm>
                <a:off x="2423384" y="5560856"/>
                <a:ext cx="104560" cy="104560"/>
              </a:xfrm>
              <a:custGeom>
                <a:avLst/>
                <a:gdLst/>
                <a:ahLst/>
                <a:cxnLst/>
                <a:rect l="l" t="t" r="r" b="b"/>
                <a:pathLst>
                  <a:path w="1123" h="1123" extrusionOk="0">
                    <a:moveTo>
                      <a:pt x="560" y="1"/>
                    </a:moveTo>
                    <a:cubicBezTo>
                      <a:pt x="251" y="1"/>
                      <a:pt x="0" y="252"/>
                      <a:pt x="0" y="563"/>
                    </a:cubicBezTo>
                    <a:cubicBezTo>
                      <a:pt x="0" y="871"/>
                      <a:pt x="251" y="1122"/>
                      <a:pt x="560" y="1122"/>
                    </a:cubicBezTo>
                    <a:cubicBezTo>
                      <a:pt x="871" y="1122"/>
                      <a:pt x="1122" y="871"/>
                      <a:pt x="1122" y="563"/>
                    </a:cubicBezTo>
                    <a:cubicBezTo>
                      <a:pt x="1122" y="252"/>
                      <a:pt x="871" y="1"/>
                      <a:pt x="56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6"/>
              <p:cNvSpPr/>
              <p:nvPr/>
            </p:nvSpPr>
            <p:spPr>
              <a:xfrm>
                <a:off x="2458765" y="5353043"/>
                <a:ext cx="156700" cy="156886"/>
              </a:xfrm>
              <a:custGeom>
                <a:avLst/>
                <a:gdLst/>
                <a:ahLst/>
                <a:cxnLst/>
                <a:rect l="l" t="t" r="r" b="b"/>
                <a:pathLst>
                  <a:path w="1683" h="1685" extrusionOk="0">
                    <a:moveTo>
                      <a:pt x="842" y="1"/>
                    </a:moveTo>
                    <a:cubicBezTo>
                      <a:pt x="377" y="1"/>
                      <a:pt x="1" y="377"/>
                      <a:pt x="1" y="842"/>
                    </a:cubicBezTo>
                    <a:cubicBezTo>
                      <a:pt x="1" y="1306"/>
                      <a:pt x="377" y="1685"/>
                      <a:pt x="842" y="1685"/>
                    </a:cubicBezTo>
                    <a:cubicBezTo>
                      <a:pt x="1306" y="1685"/>
                      <a:pt x="1683" y="1306"/>
                      <a:pt x="1683" y="842"/>
                    </a:cubicBezTo>
                    <a:cubicBezTo>
                      <a:pt x="1683" y="377"/>
                      <a:pt x="1306" y="1"/>
                      <a:pt x="84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6"/>
              <p:cNvSpPr/>
              <p:nvPr/>
            </p:nvSpPr>
            <p:spPr>
              <a:xfrm>
                <a:off x="2442099" y="5692602"/>
                <a:ext cx="63313" cy="63499"/>
              </a:xfrm>
              <a:custGeom>
                <a:avLst/>
                <a:gdLst/>
                <a:ahLst/>
                <a:cxnLst/>
                <a:rect l="l" t="t" r="r" b="b"/>
                <a:pathLst>
                  <a:path w="680" h="682" extrusionOk="0">
                    <a:moveTo>
                      <a:pt x="339" y="0"/>
                    </a:moveTo>
                    <a:cubicBezTo>
                      <a:pt x="152" y="0"/>
                      <a:pt x="0" y="152"/>
                      <a:pt x="0" y="341"/>
                    </a:cubicBezTo>
                    <a:cubicBezTo>
                      <a:pt x="0" y="529"/>
                      <a:pt x="152" y="682"/>
                      <a:pt x="339" y="682"/>
                    </a:cubicBezTo>
                    <a:cubicBezTo>
                      <a:pt x="529" y="682"/>
                      <a:pt x="680" y="529"/>
                      <a:pt x="680" y="341"/>
                    </a:cubicBezTo>
                    <a:cubicBezTo>
                      <a:pt x="680" y="152"/>
                      <a:pt x="529" y="0"/>
                      <a:pt x="339"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6"/>
              <p:cNvSpPr/>
              <p:nvPr/>
            </p:nvSpPr>
            <p:spPr>
              <a:xfrm>
                <a:off x="2554199" y="5535811"/>
                <a:ext cx="63499" cy="63406"/>
              </a:xfrm>
              <a:custGeom>
                <a:avLst/>
                <a:gdLst/>
                <a:ahLst/>
                <a:cxnLst/>
                <a:rect l="l" t="t" r="r" b="b"/>
                <a:pathLst>
                  <a:path w="682" h="681" extrusionOk="0">
                    <a:moveTo>
                      <a:pt x="341" y="1"/>
                    </a:moveTo>
                    <a:cubicBezTo>
                      <a:pt x="152" y="1"/>
                      <a:pt x="0" y="152"/>
                      <a:pt x="0" y="339"/>
                    </a:cubicBezTo>
                    <a:cubicBezTo>
                      <a:pt x="0" y="529"/>
                      <a:pt x="152" y="680"/>
                      <a:pt x="341" y="680"/>
                    </a:cubicBezTo>
                    <a:cubicBezTo>
                      <a:pt x="528" y="680"/>
                      <a:pt x="682" y="529"/>
                      <a:pt x="682" y="339"/>
                    </a:cubicBezTo>
                    <a:cubicBezTo>
                      <a:pt x="682" y="152"/>
                      <a:pt x="528" y="1"/>
                      <a:pt x="34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6"/>
              <p:cNvSpPr/>
              <p:nvPr/>
            </p:nvSpPr>
            <p:spPr>
              <a:xfrm>
                <a:off x="2367707" y="5672956"/>
                <a:ext cx="41247" cy="41060"/>
              </a:xfrm>
              <a:custGeom>
                <a:avLst/>
                <a:gdLst/>
                <a:ahLst/>
                <a:cxnLst/>
                <a:rect l="l" t="t" r="r" b="b"/>
                <a:pathLst>
                  <a:path w="443" h="441" extrusionOk="0">
                    <a:moveTo>
                      <a:pt x="222" y="0"/>
                    </a:moveTo>
                    <a:cubicBezTo>
                      <a:pt x="100" y="0"/>
                      <a:pt x="0" y="98"/>
                      <a:pt x="0" y="219"/>
                    </a:cubicBezTo>
                    <a:cubicBezTo>
                      <a:pt x="0" y="341"/>
                      <a:pt x="100" y="441"/>
                      <a:pt x="222" y="441"/>
                    </a:cubicBezTo>
                    <a:cubicBezTo>
                      <a:pt x="343" y="441"/>
                      <a:pt x="443" y="341"/>
                      <a:pt x="443" y="219"/>
                    </a:cubicBezTo>
                    <a:cubicBezTo>
                      <a:pt x="443" y="98"/>
                      <a:pt x="343" y="0"/>
                      <a:pt x="22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6"/>
              <p:cNvSpPr/>
              <p:nvPr/>
            </p:nvSpPr>
            <p:spPr>
              <a:xfrm>
                <a:off x="2625239" y="5609644"/>
                <a:ext cx="18622" cy="18621"/>
              </a:xfrm>
              <a:custGeom>
                <a:avLst/>
                <a:gdLst/>
                <a:ahLst/>
                <a:cxnLst/>
                <a:rect l="l" t="t" r="r" b="b"/>
                <a:pathLst>
                  <a:path w="200" h="200" extrusionOk="0">
                    <a:moveTo>
                      <a:pt x="100" y="1"/>
                    </a:moveTo>
                    <a:cubicBezTo>
                      <a:pt x="44" y="1"/>
                      <a:pt x="0" y="44"/>
                      <a:pt x="0" y="100"/>
                    </a:cubicBezTo>
                    <a:cubicBezTo>
                      <a:pt x="0" y="156"/>
                      <a:pt x="44" y="200"/>
                      <a:pt x="100" y="200"/>
                    </a:cubicBezTo>
                    <a:cubicBezTo>
                      <a:pt x="156" y="200"/>
                      <a:pt x="200" y="156"/>
                      <a:pt x="200" y="100"/>
                    </a:cubicBezTo>
                    <a:cubicBezTo>
                      <a:pt x="200" y="44"/>
                      <a:pt x="156" y="1"/>
                      <a:pt x="10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6"/>
              <p:cNvSpPr/>
              <p:nvPr/>
            </p:nvSpPr>
            <p:spPr>
              <a:xfrm>
                <a:off x="2606897" y="5495589"/>
                <a:ext cx="29888" cy="29701"/>
              </a:xfrm>
              <a:custGeom>
                <a:avLst/>
                <a:gdLst/>
                <a:ahLst/>
                <a:cxnLst/>
                <a:rect l="l" t="t" r="r" b="b"/>
                <a:pathLst>
                  <a:path w="321" h="319" extrusionOk="0">
                    <a:moveTo>
                      <a:pt x="162" y="0"/>
                    </a:moveTo>
                    <a:cubicBezTo>
                      <a:pt x="72" y="0"/>
                      <a:pt x="0" y="72"/>
                      <a:pt x="0" y="159"/>
                    </a:cubicBezTo>
                    <a:cubicBezTo>
                      <a:pt x="0" y="249"/>
                      <a:pt x="72" y="319"/>
                      <a:pt x="162" y="319"/>
                    </a:cubicBezTo>
                    <a:cubicBezTo>
                      <a:pt x="249" y="319"/>
                      <a:pt x="321" y="249"/>
                      <a:pt x="321" y="159"/>
                    </a:cubicBezTo>
                    <a:cubicBezTo>
                      <a:pt x="321" y="72"/>
                      <a:pt x="249" y="0"/>
                      <a:pt x="16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6"/>
              <p:cNvSpPr/>
              <p:nvPr/>
            </p:nvSpPr>
            <p:spPr>
              <a:xfrm>
                <a:off x="2573658" y="5621003"/>
                <a:ext cx="41247" cy="41060"/>
              </a:xfrm>
              <a:custGeom>
                <a:avLst/>
                <a:gdLst/>
                <a:ahLst/>
                <a:cxnLst/>
                <a:rect l="l" t="t" r="r" b="b"/>
                <a:pathLst>
                  <a:path w="443" h="441" extrusionOk="0">
                    <a:moveTo>
                      <a:pt x="222" y="0"/>
                    </a:moveTo>
                    <a:cubicBezTo>
                      <a:pt x="100" y="0"/>
                      <a:pt x="0" y="100"/>
                      <a:pt x="0" y="221"/>
                    </a:cubicBezTo>
                    <a:cubicBezTo>
                      <a:pt x="0" y="343"/>
                      <a:pt x="100" y="441"/>
                      <a:pt x="222" y="441"/>
                    </a:cubicBezTo>
                    <a:cubicBezTo>
                      <a:pt x="343" y="441"/>
                      <a:pt x="443" y="343"/>
                      <a:pt x="443" y="221"/>
                    </a:cubicBezTo>
                    <a:cubicBezTo>
                      <a:pt x="443" y="100"/>
                      <a:pt x="343" y="0"/>
                      <a:pt x="22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6"/>
            <p:cNvGrpSpPr/>
            <p:nvPr/>
          </p:nvGrpSpPr>
          <p:grpSpPr>
            <a:xfrm>
              <a:off x="122976" y="3415295"/>
              <a:ext cx="661338" cy="384906"/>
              <a:chOff x="94405" y="3255228"/>
              <a:chExt cx="771600" cy="449079"/>
            </a:xfrm>
          </p:grpSpPr>
          <p:sp>
            <p:nvSpPr>
              <p:cNvPr id="596" name="Google Shape;596;p16"/>
              <p:cNvSpPr/>
              <p:nvPr/>
            </p:nvSpPr>
            <p:spPr>
              <a:xfrm>
                <a:off x="204194" y="3255228"/>
                <a:ext cx="130350" cy="130627"/>
              </a:xfrm>
              <a:custGeom>
                <a:avLst/>
                <a:gdLst/>
                <a:ahLst/>
                <a:cxnLst/>
                <a:rect l="l" t="t" r="r" b="b"/>
                <a:pathLst>
                  <a:path w="932" h="934" extrusionOk="0">
                    <a:moveTo>
                      <a:pt x="465" y="0"/>
                    </a:moveTo>
                    <a:cubicBezTo>
                      <a:pt x="208" y="0"/>
                      <a:pt x="1" y="210"/>
                      <a:pt x="1" y="467"/>
                    </a:cubicBezTo>
                    <a:cubicBezTo>
                      <a:pt x="1" y="724"/>
                      <a:pt x="208" y="933"/>
                      <a:pt x="465" y="933"/>
                    </a:cubicBezTo>
                    <a:cubicBezTo>
                      <a:pt x="722" y="933"/>
                      <a:pt x="931" y="724"/>
                      <a:pt x="931" y="467"/>
                    </a:cubicBezTo>
                    <a:cubicBezTo>
                      <a:pt x="931" y="210"/>
                      <a:pt x="722" y="0"/>
                      <a:pt x="465"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6"/>
              <p:cNvSpPr/>
              <p:nvPr/>
            </p:nvSpPr>
            <p:spPr>
              <a:xfrm>
                <a:off x="660133" y="3521095"/>
                <a:ext cx="116643" cy="116641"/>
              </a:xfrm>
              <a:custGeom>
                <a:avLst/>
                <a:gdLst/>
                <a:ahLst/>
                <a:cxnLst/>
                <a:rect l="l" t="t" r="r" b="b"/>
                <a:pathLst>
                  <a:path w="834" h="834" extrusionOk="0">
                    <a:moveTo>
                      <a:pt x="417" y="1"/>
                    </a:moveTo>
                    <a:cubicBezTo>
                      <a:pt x="188" y="1"/>
                      <a:pt x="1" y="188"/>
                      <a:pt x="1" y="417"/>
                    </a:cubicBezTo>
                    <a:cubicBezTo>
                      <a:pt x="1" y="648"/>
                      <a:pt x="188" y="834"/>
                      <a:pt x="417" y="834"/>
                    </a:cubicBezTo>
                    <a:cubicBezTo>
                      <a:pt x="649" y="834"/>
                      <a:pt x="834" y="648"/>
                      <a:pt x="834" y="417"/>
                    </a:cubicBezTo>
                    <a:cubicBezTo>
                      <a:pt x="834" y="188"/>
                      <a:pt x="649" y="1"/>
                      <a:pt x="41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6"/>
              <p:cNvSpPr/>
              <p:nvPr/>
            </p:nvSpPr>
            <p:spPr>
              <a:xfrm>
                <a:off x="128670" y="3419699"/>
                <a:ext cx="178461" cy="178458"/>
              </a:xfrm>
              <a:custGeom>
                <a:avLst/>
                <a:gdLst/>
                <a:ahLst/>
                <a:cxnLst/>
                <a:rect l="l" t="t" r="r" b="b"/>
                <a:pathLst>
                  <a:path w="1276" h="1276" extrusionOk="0">
                    <a:moveTo>
                      <a:pt x="638" y="0"/>
                    </a:moveTo>
                    <a:cubicBezTo>
                      <a:pt x="286" y="0"/>
                      <a:pt x="1" y="287"/>
                      <a:pt x="1" y="638"/>
                    </a:cubicBezTo>
                    <a:cubicBezTo>
                      <a:pt x="1" y="991"/>
                      <a:pt x="286" y="1276"/>
                      <a:pt x="638" y="1276"/>
                    </a:cubicBezTo>
                    <a:cubicBezTo>
                      <a:pt x="989" y="1276"/>
                      <a:pt x="1276" y="991"/>
                      <a:pt x="1276" y="638"/>
                    </a:cubicBezTo>
                    <a:cubicBezTo>
                      <a:pt x="1276" y="287"/>
                      <a:pt x="989" y="0"/>
                      <a:pt x="63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6"/>
              <p:cNvSpPr/>
              <p:nvPr/>
            </p:nvSpPr>
            <p:spPr>
              <a:xfrm>
                <a:off x="831599" y="3568226"/>
                <a:ext cx="34406" cy="34405"/>
              </a:xfrm>
              <a:custGeom>
                <a:avLst/>
                <a:gdLst/>
                <a:ahLst/>
                <a:cxnLst/>
                <a:rect l="l" t="t" r="r" b="b"/>
                <a:pathLst>
                  <a:path w="246" h="246" extrusionOk="0">
                    <a:moveTo>
                      <a:pt x="122" y="0"/>
                    </a:moveTo>
                    <a:cubicBezTo>
                      <a:pt x="54" y="0"/>
                      <a:pt x="0" y="56"/>
                      <a:pt x="0" y="124"/>
                    </a:cubicBezTo>
                    <a:cubicBezTo>
                      <a:pt x="0" y="192"/>
                      <a:pt x="54" y="245"/>
                      <a:pt x="122" y="245"/>
                    </a:cubicBezTo>
                    <a:cubicBezTo>
                      <a:pt x="190" y="245"/>
                      <a:pt x="246" y="192"/>
                      <a:pt x="246" y="124"/>
                    </a:cubicBezTo>
                    <a:cubicBezTo>
                      <a:pt x="246" y="56"/>
                      <a:pt x="190" y="0"/>
                      <a:pt x="12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6"/>
              <p:cNvSpPr/>
              <p:nvPr/>
            </p:nvSpPr>
            <p:spPr>
              <a:xfrm>
                <a:off x="162936" y="3371728"/>
                <a:ext cx="34406" cy="34405"/>
              </a:xfrm>
              <a:custGeom>
                <a:avLst/>
                <a:gdLst/>
                <a:ahLst/>
                <a:cxnLst/>
                <a:rect l="l" t="t" r="r" b="b"/>
                <a:pathLst>
                  <a:path w="246" h="246" extrusionOk="0">
                    <a:moveTo>
                      <a:pt x="122" y="0"/>
                    </a:moveTo>
                    <a:cubicBezTo>
                      <a:pt x="56" y="0"/>
                      <a:pt x="1" y="56"/>
                      <a:pt x="1" y="124"/>
                    </a:cubicBezTo>
                    <a:cubicBezTo>
                      <a:pt x="1" y="192"/>
                      <a:pt x="56" y="246"/>
                      <a:pt x="122" y="246"/>
                    </a:cubicBezTo>
                    <a:cubicBezTo>
                      <a:pt x="190" y="246"/>
                      <a:pt x="246" y="192"/>
                      <a:pt x="246" y="124"/>
                    </a:cubicBezTo>
                    <a:cubicBezTo>
                      <a:pt x="246" y="56"/>
                      <a:pt x="190" y="0"/>
                      <a:pt x="12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6"/>
              <p:cNvSpPr/>
              <p:nvPr/>
            </p:nvSpPr>
            <p:spPr>
              <a:xfrm>
                <a:off x="665727" y="3430747"/>
                <a:ext cx="55105" cy="55104"/>
              </a:xfrm>
              <a:custGeom>
                <a:avLst/>
                <a:gdLst/>
                <a:ahLst/>
                <a:cxnLst/>
                <a:rect l="l" t="t" r="r" b="b"/>
                <a:pathLst>
                  <a:path w="394" h="394" extrusionOk="0">
                    <a:moveTo>
                      <a:pt x="198" y="1"/>
                    </a:moveTo>
                    <a:cubicBezTo>
                      <a:pt x="88" y="1"/>
                      <a:pt x="1" y="89"/>
                      <a:pt x="1" y="196"/>
                    </a:cubicBezTo>
                    <a:cubicBezTo>
                      <a:pt x="1" y="306"/>
                      <a:pt x="88" y="394"/>
                      <a:pt x="198" y="394"/>
                    </a:cubicBezTo>
                    <a:cubicBezTo>
                      <a:pt x="306" y="394"/>
                      <a:pt x="393" y="306"/>
                      <a:pt x="393" y="196"/>
                    </a:cubicBezTo>
                    <a:cubicBezTo>
                      <a:pt x="393" y="89"/>
                      <a:pt x="306" y="1"/>
                      <a:pt x="19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6"/>
              <p:cNvSpPr/>
              <p:nvPr/>
            </p:nvSpPr>
            <p:spPr>
              <a:xfrm>
                <a:off x="786705" y="3628924"/>
                <a:ext cx="75385" cy="75383"/>
              </a:xfrm>
              <a:custGeom>
                <a:avLst/>
                <a:gdLst/>
                <a:ahLst/>
                <a:cxnLst/>
                <a:rect l="l" t="t" r="r" b="b"/>
                <a:pathLst>
                  <a:path w="539" h="539" extrusionOk="0">
                    <a:moveTo>
                      <a:pt x="270" y="1"/>
                    </a:moveTo>
                    <a:cubicBezTo>
                      <a:pt x="120" y="1"/>
                      <a:pt x="1" y="120"/>
                      <a:pt x="1" y="270"/>
                    </a:cubicBezTo>
                    <a:cubicBezTo>
                      <a:pt x="1" y="419"/>
                      <a:pt x="120" y="539"/>
                      <a:pt x="270" y="539"/>
                    </a:cubicBezTo>
                    <a:cubicBezTo>
                      <a:pt x="419" y="539"/>
                      <a:pt x="539" y="419"/>
                      <a:pt x="539" y="270"/>
                    </a:cubicBezTo>
                    <a:cubicBezTo>
                      <a:pt x="539" y="120"/>
                      <a:pt x="419" y="1"/>
                      <a:pt x="27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6"/>
              <p:cNvSpPr/>
              <p:nvPr/>
            </p:nvSpPr>
            <p:spPr>
              <a:xfrm>
                <a:off x="94405" y="3255228"/>
                <a:ext cx="75664" cy="75663"/>
              </a:xfrm>
              <a:custGeom>
                <a:avLst/>
                <a:gdLst/>
                <a:ahLst/>
                <a:cxnLst/>
                <a:rect l="l" t="t" r="r" b="b"/>
                <a:pathLst>
                  <a:path w="541" h="541" extrusionOk="0">
                    <a:moveTo>
                      <a:pt x="269" y="0"/>
                    </a:moveTo>
                    <a:cubicBezTo>
                      <a:pt x="122" y="0"/>
                      <a:pt x="0" y="122"/>
                      <a:pt x="0" y="269"/>
                    </a:cubicBezTo>
                    <a:cubicBezTo>
                      <a:pt x="0" y="419"/>
                      <a:pt x="122" y="540"/>
                      <a:pt x="269" y="540"/>
                    </a:cubicBezTo>
                    <a:cubicBezTo>
                      <a:pt x="419" y="540"/>
                      <a:pt x="540" y="419"/>
                      <a:pt x="540" y="269"/>
                    </a:cubicBezTo>
                    <a:cubicBezTo>
                      <a:pt x="540" y="122"/>
                      <a:pt x="419" y="0"/>
                      <a:pt x="269"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6"/>
              <p:cNvSpPr/>
              <p:nvPr/>
            </p:nvSpPr>
            <p:spPr>
              <a:xfrm>
                <a:off x="204194" y="3255228"/>
                <a:ext cx="130350" cy="130627"/>
              </a:xfrm>
              <a:custGeom>
                <a:avLst/>
                <a:gdLst/>
                <a:ahLst/>
                <a:cxnLst/>
                <a:rect l="l" t="t" r="r" b="b"/>
                <a:pathLst>
                  <a:path w="932" h="934" extrusionOk="0">
                    <a:moveTo>
                      <a:pt x="465" y="0"/>
                    </a:moveTo>
                    <a:cubicBezTo>
                      <a:pt x="208" y="0"/>
                      <a:pt x="1" y="210"/>
                      <a:pt x="1" y="467"/>
                    </a:cubicBezTo>
                    <a:cubicBezTo>
                      <a:pt x="1" y="724"/>
                      <a:pt x="208" y="933"/>
                      <a:pt x="465" y="933"/>
                    </a:cubicBezTo>
                    <a:cubicBezTo>
                      <a:pt x="722" y="933"/>
                      <a:pt x="931" y="724"/>
                      <a:pt x="931" y="467"/>
                    </a:cubicBezTo>
                    <a:cubicBezTo>
                      <a:pt x="931" y="210"/>
                      <a:pt x="722" y="0"/>
                      <a:pt x="465"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6"/>
              <p:cNvSpPr/>
              <p:nvPr/>
            </p:nvSpPr>
            <p:spPr>
              <a:xfrm>
                <a:off x="660133" y="3521095"/>
                <a:ext cx="116643" cy="116641"/>
              </a:xfrm>
              <a:custGeom>
                <a:avLst/>
                <a:gdLst/>
                <a:ahLst/>
                <a:cxnLst/>
                <a:rect l="l" t="t" r="r" b="b"/>
                <a:pathLst>
                  <a:path w="834" h="834" extrusionOk="0">
                    <a:moveTo>
                      <a:pt x="417" y="1"/>
                    </a:moveTo>
                    <a:cubicBezTo>
                      <a:pt x="188" y="1"/>
                      <a:pt x="1" y="188"/>
                      <a:pt x="1" y="417"/>
                    </a:cubicBezTo>
                    <a:cubicBezTo>
                      <a:pt x="1" y="648"/>
                      <a:pt x="188" y="834"/>
                      <a:pt x="417" y="834"/>
                    </a:cubicBezTo>
                    <a:cubicBezTo>
                      <a:pt x="649" y="834"/>
                      <a:pt x="834" y="648"/>
                      <a:pt x="834" y="417"/>
                    </a:cubicBezTo>
                    <a:cubicBezTo>
                      <a:pt x="834" y="188"/>
                      <a:pt x="649" y="1"/>
                      <a:pt x="41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6"/>
              <p:cNvSpPr/>
              <p:nvPr/>
            </p:nvSpPr>
            <p:spPr>
              <a:xfrm>
                <a:off x="128670" y="3419699"/>
                <a:ext cx="178461" cy="178458"/>
              </a:xfrm>
              <a:custGeom>
                <a:avLst/>
                <a:gdLst/>
                <a:ahLst/>
                <a:cxnLst/>
                <a:rect l="l" t="t" r="r" b="b"/>
                <a:pathLst>
                  <a:path w="1276" h="1276" extrusionOk="0">
                    <a:moveTo>
                      <a:pt x="638" y="0"/>
                    </a:moveTo>
                    <a:cubicBezTo>
                      <a:pt x="286" y="0"/>
                      <a:pt x="1" y="287"/>
                      <a:pt x="1" y="638"/>
                    </a:cubicBezTo>
                    <a:cubicBezTo>
                      <a:pt x="1" y="991"/>
                      <a:pt x="286" y="1276"/>
                      <a:pt x="638" y="1276"/>
                    </a:cubicBezTo>
                    <a:cubicBezTo>
                      <a:pt x="989" y="1276"/>
                      <a:pt x="1276" y="991"/>
                      <a:pt x="1276" y="638"/>
                    </a:cubicBezTo>
                    <a:cubicBezTo>
                      <a:pt x="1276" y="287"/>
                      <a:pt x="989" y="0"/>
                      <a:pt x="63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6"/>
              <p:cNvSpPr/>
              <p:nvPr/>
            </p:nvSpPr>
            <p:spPr>
              <a:xfrm>
                <a:off x="831599" y="3568226"/>
                <a:ext cx="34406" cy="34405"/>
              </a:xfrm>
              <a:custGeom>
                <a:avLst/>
                <a:gdLst/>
                <a:ahLst/>
                <a:cxnLst/>
                <a:rect l="l" t="t" r="r" b="b"/>
                <a:pathLst>
                  <a:path w="246" h="246" extrusionOk="0">
                    <a:moveTo>
                      <a:pt x="122" y="0"/>
                    </a:moveTo>
                    <a:cubicBezTo>
                      <a:pt x="54" y="0"/>
                      <a:pt x="0" y="56"/>
                      <a:pt x="0" y="124"/>
                    </a:cubicBezTo>
                    <a:cubicBezTo>
                      <a:pt x="0" y="192"/>
                      <a:pt x="54" y="245"/>
                      <a:pt x="122" y="245"/>
                    </a:cubicBezTo>
                    <a:cubicBezTo>
                      <a:pt x="190" y="245"/>
                      <a:pt x="246" y="192"/>
                      <a:pt x="246" y="124"/>
                    </a:cubicBezTo>
                    <a:cubicBezTo>
                      <a:pt x="246" y="56"/>
                      <a:pt x="190" y="0"/>
                      <a:pt x="12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6"/>
              <p:cNvSpPr/>
              <p:nvPr/>
            </p:nvSpPr>
            <p:spPr>
              <a:xfrm>
                <a:off x="162936" y="3371728"/>
                <a:ext cx="34406" cy="34405"/>
              </a:xfrm>
              <a:custGeom>
                <a:avLst/>
                <a:gdLst/>
                <a:ahLst/>
                <a:cxnLst/>
                <a:rect l="l" t="t" r="r" b="b"/>
                <a:pathLst>
                  <a:path w="246" h="246" extrusionOk="0">
                    <a:moveTo>
                      <a:pt x="122" y="0"/>
                    </a:moveTo>
                    <a:cubicBezTo>
                      <a:pt x="56" y="0"/>
                      <a:pt x="1" y="56"/>
                      <a:pt x="1" y="124"/>
                    </a:cubicBezTo>
                    <a:cubicBezTo>
                      <a:pt x="1" y="192"/>
                      <a:pt x="56" y="246"/>
                      <a:pt x="122" y="246"/>
                    </a:cubicBezTo>
                    <a:cubicBezTo>
                      <a:pt x="190" y="246"/>
                      <a:pt x="246" y="192"/>
                      <a:pt x="246" y="124"/>
                    </a:cubicBezTo>
                    <a:cubicBezTo>
                      <a:pt x="246" y="56"/>
                      <a:pt x="190" y="0"/>
                      <a:pt x="12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6"/>
              <p:cNvSpPr/>
              <p:nvPr/>
            </p:nvSpPr>
            <p:spPr>
              <a:xfrm>
                <a:off x="665727" y="3430747"/>
                <a:ext cx="55105" cy="55104"/>
              </a:xfrm>
              <a:custGeom>
                <a:avLst/>
                <a:gdLst/>
                <a:ahLst/>
                <a:cxnLst/>
                <a:rect l="l" t="t" r="r" b="b"/>
                <a:pathLst>
                  <a:path w="394" h="394" extrusionOk="0">
                    <a:moveTo>
                      <a:pt x="198" y="1"/>
                    </a:moveTo>
                    <a:cubicBezTo>
                      <a:pt x="88" y="1"/>
                      <a:pt x="1" y="89"/>
                      <a:pt x="1" y="196"/>
                    </a:cubicBezTo>
                    <a:cubicBezTo>
                      <a:pt x="1" y="306"/>
                      <a:pt x="88" y="394"/>
                      <a:pt x="198" y="394"/>
                    </a:cubicBezTo>
                    <a:cubicBezTo>
                      <a:pt x="306" y="394"/>
                      <a:pt x="393" y="306"/>
                      <a:pt x="393" y="196"/>
                    </a:cubicBezTo>
                    <a:cubicBezTo>
                      <a:pt x="393" y="89"/>
                      <a:pt x="306" y="1"/>
                      <a:pt x="19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6"/>
              <p:cNvSpPr/>
              <p:nvPr/>
            </p:nvSpPr>
            <p:spPr>
              <a:xfrm>
                <a:off x="786705" y="3628924"/>
                <a:ext cx="75385" cy="75383"/>
              </a:xfrm>
              <a:custGeom>
                <a:avLst/>
                <a:gdLst/>
                <a:ahLst/>
                <a:cxnLst/>
                <a:rect l="l" t="t" r="r" b="b"/>
                <a:pathLst>
                  <a:path w="539" h="539" extrusionOk="0">
                    <a:moveTo>
                      <a:pt x="270" y="1"/>
                    </a:moveTo>
                    <a:cubicBezTo>
                      <a:pt x="120" y="1"/>
                      <a:pt x="1" y="120"/>
                      <a:pt x="1" y="270"/>
                    </a:cubicBezTo>
                    <a:cubicBezTo>
                      <a:pt x="1" y="419"/>
                      <a:pt x="120" y="539"/>
                      <a:pt x="270" y="539"/>
                    </a:cubicBezTo>
                    <a:cubicBezTo>
                      <a:pt x="419" y="539"/>
                      <a:pt x="539" y="419"/>
                      <a:pt x="539" y="270"/>
                    </a:cubicBezTo>
                    <a:cubicBezTo>
                      <a:pt x="539" y="120"/>
                      <a:pt x="419" y="1"/>
                      <a:pt x="27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6"/>
              <p:cNvSpPr/>
              <p:nvPr/>
            </p:nvSpPr>
            <p:spPr>
              <a:xfrm>
                <a:off x="94405" y="3255228"/>
                <a:ext cx="75664" cy="75663"/>
              </a:xfrm>
              <a:custGeom>
                <a:avLst/>
                <a:gdLst/>
                <a:ahLst/>
                <a:cxnLst/>
                <a:rect l="l" t="t" r="r" b="b"/>
                <a:pathLst>
                  <a:path w="541" h="541" extrusionOk="0">
                    <a:moveTo>
                      <a:pt x="269" y="0"/>
                    </a:moveTo>
                    <a:cubicBezTo>
                      <a:pt x="122" y="0"/>
                      <a:pt x="0" y="122"/>
                      <a:pt x="0" y="269"/>
                    </a:cubicBezTo>
                    <a:cubicBezTo>
                      <a:pt x="0" y="419"/>
                      <a:pt x="122" y="540"/>
                      <a:pt x="269" y="540"/>
                    </a:cubicBezTo>
                    <a:cubicBezTo>
                      <a:pt x="419" y="540"/>
                      <a:pt x="540" y="419"/>
                      <a:pt x="540" y="269"/>
                    </a:cubicBezTo>
                    <a:cubicBezTo>
                      <a:pt x="540" y="122"/>
                      <a:pt x="419" y="0"/>
                      <a:pt x="269"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16"/>
            <p:cNvGrpSpPr/>
            <p:nvPr/>
          </p:nvGrpSpPr>
          <p:grpSpPr>
            <a:xfrm>
              <a:off x="7102779" y="4724017"/>
              <a:ext cx="201576" cy="132025"/>
              <a:chOff x="2979229" y="5473429"/>
              <a:chExt cx="201576" cy="132025"/>
            </a:xfrm>
          </p:grpSpPr>
          <p:sp>
            <p:nvSpPr>
              <p:cNvPr id="613" name="Google Shape;613;p16"/>
              <p:cNvSpPr/>
              <p:nvPr/>
            </p:nvSpPr>
            <p:spPr>
              <a:xfrm>
                <a:off x="3041610" y="5473429"/>
                <a:ext cx="77652" cy="77652"/>
              </a:xfrm>
              <a:custGeom>
                <a:avLst/>
                <a:gdLst/>
                <a:ahLst/>
                <a:cxnLst/>
                <a:rect l="l" t="t" r="r" b="b"/>
                <a:pathLst>
                  <a:path w="834" h="834" extrusionOk="0">
                    <a:moveTo>
                      <a:pt x="417" y="1"/>
                    </a:moveTo>
                    <a:cubicBezTo>
                      <a:pt x="186" y="1"/>
                      <a:pt x="0" y="188"/>
                      <a:pt x="0" y="417"/>
                    </a:cubicBezTo>
                    <a:cubicBezTo>
                      <a:pt x="0" y="647"/>
                      <a:pt x="186" y="834"/>
                      <a:pt x="417" y="834"/>
                    </a:cubicBezTo>
                    <a:cubicBezTo>
                      <a:pt x="646" y="834"/>
                      <a:pt x="833" y="647"/>
                      <a:pt x="833" y="417"/>
                    </a:cubicBezTo>
                    <a:cubicBezTo>
                      <a:pt x="833" y="188"/>
                      <a:pt x="646" y="1"/>
                      <a:pt x="41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6"/>
              <p:cNvSpPr/>
              <p:nvPr/>
            </p:nvSpPr>
            <p:spPr>
              <a:xfrm>
                <a:off x="3039935" y="5582550"/>
                <a:ext cx="22904" cy="22904"/>
              </a:xfrm>
              <a:custGeom>
                <a:avLst/>
                <a:gdLst/>
                <a:ahLst/>
                <a:cxnLst/>
                <a:rect l="l" t="t" r="r" b="b"/>
                <a:pathLst>
                  <a:path w="246" h="246" extrusionOk="0">
                    <a:moveTo>
                      <a:pt x="122" y="1"/>
                    </a:moveTo>
                    <a:cubicBezTo>
                      <a:pt x="56" y="1"/>
                      <a:pt x="0" y="56"/>
                      <a:pt x="0" y="122"/>
                    </a:cubicBezTo>
                    <a:cubicBezTo>
                      <a:pt x="0" y="190"/>
                      <a:pt x="56" y="246"/>
                      <a:pt x="122" y="246"/>
                    </a:cubicBezTo>
                    <a:cubicBezTo>
                      <a:pt x="190" y="246"/>
                      <a:pt x="245" y="190"/>
                      <a:pt x="245" y="122"/>
                    </a:cubicBezTo>
                    <a:cubicBezTo>
                      <a:pt x="245" y="56"/>
                      <a:pt x="190" y="1"/>
                      <a:pt x="12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6"/>
              <p:cNvSpPr/>
              <p:nvPr/>
            </p:nvSpPr>
            <p:spPr>
              <a:xfrm>
                <a:off x="3144214" y="5501268"/>
                <a:ext cx="36591" cy="36684"/>
              </a:xfrm>
              <a:custGeom>
                <a:avLst/>
                <a:gdLst/>
                <a:ahLst/>
                <a:cxnLst/>
                <a:rect l="l" t="t" r="r" b="b"/>
                <a:pathLst>
                  <a:path w="393" h="394" extrusionOk="0">
                    <a:moveTo>
                      <a:pt x="196" y="1"/>
                    </a:moveTo>
                    <a:cubicBezTo>
                      <a:pt x="88" y="1"/>
                      <a:pt x="0" y="89"/>
                      <a:pt x="0" y="196"/>
                    </a:cubicBezTo>
                    <a:cubicBezTo>
                      <a:pt x="0" y="306"/>
                      <a:pt x="88" y="393"/>
                      <a:pt x="196" y="393"/>
                    </a:cubicBezTo>
                    <a:cubicBezTo>
                      <a:pt x="305" y="393"/>
                      <a:pt x="393" y="306"/>
                      <a:pt x="393" y="196"/>
                    </a:cubicBezTo>
                    <a:cubicBezTo>
                      <a:pt x="393" y="89"/>
                      <a:pt x="305" y="1"/>
                      <a:pt x="19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6"/>
              <p:cNvSpPr/>
              <p:nvPr/>
            </p:nvSpPr>
            <p:spPr>
              <a:xfrm>
                <a:off x="2979229" y="5537673"/>
                <a:ext cx="50185" cy="50371"/>
              </a:xfrm>
              <a:custGeom>
                <a:avLst/>
                <a:gdLst/>
                <a:ahLst/>
                <a:cxnLst/>
                <a:rect l="l" t="t" r="r" b="b"/>
                <a:pathLst>
                  <a:path w="539" h="541" extrusionOk="0">
                    <a:moveTo>
                      <a:pt x="270" y="0"/>
                    </a:moveTo>
                    <a:cubicBezTo>
                      <a:pt x="120" y="0"/>
                      <a:pt x="1" y="122"/>
                      <a:pt x="1" y="269"/>
                    </a:cubicBezTo>
                    <a:cubicBezTo>
                      <a:pt x="1" y="419"/>
                      <a:pt x="120" y="540"/>
                      <a:pt x="270" y="540"/>
                    </a:cubicBezTo>
                    <a:cubicBezTo>
                      <a:pt x="419" y="540"/>
                      <a:pt x="539" y="419"/>
                      <a:pt x="539" y="269"/>
                    </a:cubicBezTo>
                    <a:cubicBezTo>
                      <a:pt x="539" y="122"/>
                      <a:pt x="419" y="0"/>
                      <a:pt x="270"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6"/>
              <p:cNvSpPr/>
              <p:nvPr/>
            </p:nvSpPr>
            <p:spPr>
              <a:xfrm>
                <a:off x="3041610" y="5473429"/>
                <a:ext cx="77652" cy="77652"/>
              </a:xfrm>
              <a:custGeom>
                <a:avLst/>
                <a:gdLst/>
                <a:ahLst/>
                <a:cxnLst/>
                <a:rect l="l" t="t" r="r" b="b"/>
                <a:pathLst>
                  <a:path w="834" h="834" extrusionOk="0">
                    <a:moveTo>
                      <a:pt x="417" y="1"/>
                    </a:moveTo>
                    <a:cubicBezTo>
                      <a:pt x="186" y="1"/>
                      <a:pt x="0" y="188"/>
                      <a:pt x="0" y="417"/>
                    </a:cubicBezTo>
                    <a:cubicBezTo>
                      <a:pt x="0" y="647"/>
                      <a:pt x="186" y="834"/>
                      <a:pt x="417" y="834"/>
                    </a:cubicBezTo>
                    <a:cubicBezTo>
                      <a:pt x="646" y="834"/>
                      <a:pt x="833" y="647"/>
                      <a:pt x="833" y="417"/>
                    </a:cubicBezTo>
                    <a:cubicBezTo>
                      <a:pt x="833" y="188"/>
                      <a:pt x="646" y="1"/>
                      <a:pt x="41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6"/>
              <p:cNvSpPr/>
              <p:nvPr/>
            </p:nvSpPr>
            <p:spPr>
              <a:xfrm>
                <a:off x="3039935" y="5582550"/>
                <a:ext cx="22904" cy="22904"/>
              </a:xfrm>
              <a:custGeom>
                <a:avLst/>
                <a:gdLst/>
                <a:ahLst/>
                <a:cxnLst/>
                <a:rect l="l" t="t" r="r" b="b"/>
                <a:pathLst>
                  <a:path w="246" h="246" extrusionOk="0">
                    <a:moveTo>
                      <a:pt x="122" y="1"/>
                    </a:moveTo>
                    <a:cubicBezTo>
                      <a:pt x="56" y="1"/>
                      <a:pt x="0" y="56"/>
                      <a:pt x="0" y="122"/>
                    </a:cubicBezTo>
                    <a:cubicBezTo>
                      <a:pt x="0" y="190"/>
                      <a:pt x="56" y="246"/>
                      <a:pt x="122" y="246"/>
                    </a:cubicBezTo>
                    <a:cubicBezTo>
                      <a:pt x="190" y="246"/>
                      <a:pt x="245" y="190"/>
                      <a:pt x="245" y="122"/>
                    </a:cubicBezTo>
                    <a:cubicBezTo>
                      <a:pt x="245" y="56"/>
                      <a:pt x="190" y="1"/>
                      <a:pt x="12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6"/>
              <p:cNvSpPr/>
              <p:nvPr/>
            </p:nvSpPr>
            <p:spPr>
              <a:xfrm>
                <a:off x="3144214" y="5501268"/>
                <a:ext cx="36591" cy="36684"/>
              </a:xfrm>
              <a:custGeom>
                <a:avLst/>
                <a:gdLst/>
                <a:ahLst/>
                <a:cxnLst/>
                <a:rect l="l" t="t" r="r" b="b"/>
                <a:pathLst>
                  <a:path w="393" h="394" extrusionOk="0">
                    <a:moveTo>
                      <a:pt x="196" y="1"/>
                    </a:moveTo>
                    <a:cubicBezTo>
                      <a:pt x="88" y="1"/>
                      <a:pt x="0" y="89"/>
                      <a:pt x="0" y="196"/>
                    </a:cubicBezTo>
                    <a:cubicBezTo>
                      <a:pt x="0" y="306"/>
                      <a:pt x="88" y="393"/>
                      <a:pt x="196" y="393"/>
                    </a:cubicBezTo>
                    <a:cubicBezTo>
                      <a:pt x="305" y="393"/>
                      <a:pt x="393" y="306"/>
                      <a:pt x="393" y="196"/>
                    </a:cubicBezTo>
                    <a:cubicBezTo>
                      <a:pt x="393" y="89"/>
                      <a:pt x="305" y="1"/>
                      <a:pt x="19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6"/>
              <p:cNvSpPr/>
              <p:nvPr/>
            </p:nvSpPr>
            <p:spPr>
              <a:xfrm>
                <a:off x="2979229" y="5537673"/>
                <a:ext cx="50185" cy="50371"/>
              </a:xfrm>
              <a:custGeom>
                <a:avLst/>
                <a:gdLst/>
                <a:ahLst/>
                <a:cxnLst/>
                <a:rect l="l" t="t" r="r" b="b"/>
                <a:pathLst>
                  <a:path w="539" h="541" extrusionOk="0">
                    <a:moveTo>
                      <a:pt x="270" y="0"/>
                    </a:moveTo>
                    <a:cubicBezTo>
                      <a:pt x="120" y="0"/>
                      <a:pt x="1" y="122"/>
                      <a:pt x="1" y="269"/>
                    </a:cubicBezTo>
                    <a:cubicBezTo>
                      <a:pt x="1" y="419"/>
                      <a:pt x="120" y="540"/>
                      <a:pt x="270" y="540"/>
                    </a:cubicBezTo>
                    <a:cubicBezTo>
                      <a:pt x="419" y="540"/>
                      <a:pt x="539" y="419"/>
                      <a:pt x="539" y="269"/>
                    </a:cubicBezTo>
                    <a:cubicBezTo>
                      <a:pt x="539" y="122"/>
                      <a:pt x="419" y="0"/>
                      <a:pt x="270"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16"/>
            <p:cNvGrpSpPr/>
            <p:nvPr/>
          </p:nvGrpSpPr>
          <p:grpSpPr>
            <a:xfrm>
              <a:off x="3856595" y="4682988"/>
              <a:ext cx="561525" cy="214054"/>
              <a:chOff x="1170545" y="5711688"/>
              <a:chExt cx="561525" cy="214054"/>
            </a:xfrm>
          </p:grpSpPr>
          <p:sp>
            <p:nvSpPr>
              <p:cNvPr id="622" name="Google Shape;622;p16"/>
              <p:cNvSpPr/>
              <p:nvPr/>
            </p:nvSpPr>
            <p:spPr>
              <a:xfrm>
                <a:off x="1319143" y="5711688"/>
                <a:ext cx="214054" cy="214054"/>
              </a:xfrm>
              <a:custGeom>
                <a:avLst/>
                <a:gdLst/>
                <a:ahLst/>
                <a:cxnLst/>
                <a:rect l="l" t="t" r="r" b="b"/>
                <a:pathLst>
                  <a:path w="2299" h="2299" extrusionOk="0">
                    <a:moveTo>
                      <a:pt x="1151" y="1"/>
                    </a:moveTo>
                    <a:cubicBezTo>
                      <a:pt x="515" y="1"/>
                      <a:pt x="1" y="515"/>
                      <a:pt x="1" y="1149"/>
                    </a:cubicBezTo>
                    <a:cubicBezTo>
                      <a:pt x="1" y="1784"/>
                      <a:pt x="515" y="2298"/>
                      <a:pt x="1151" y="2298"/>
                    </a:cubicBezTo>
                    <a:cubicBezTo>
                      <a:pt x="1784" y="2298"/>
                      <a:pt x="2299" y="1784"/>
                      <a:pt x="2299" y="1149"/>
                    </a:cubicBezTo>
                    <a:cubicBezTo>
                      <a:pt x="2299" y="515"/>
                      <a:pt x="1784" y="1"/>
                      <a:pt x="115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6"/>
              <p:cNvSpPr/>
              <p:nvPr/>
            </p:nvSpPr>
            <p:spPr>
              <a:xfrm>
                <a:off x="1562988" y="5748093"/>
                <a:ext cx="86962" cy="86869"/>
              </a:xfrm>
              <a:custGeom>
                <a:avLst/>
                <a:gdLst/>
                <a:ahLst/>
                <a:cxnLst/>
                <a:rect l="l" t="t" r="r" b="b"/>
                <a:pathLst>
                  <a:path w="934" h="933" extrusionOk="0">
                    <a:moveTo>
                      <a:pt x="467" y="0"/>
                    </a:moveTo>
                    <a:cubicBezTo>
                      <a:pt x="210" y="0"/>
                      <a:pt x="0" y="210"/>
                      <a:pt x="0" y="467"/>
                    </a:cubicBezTo>
                    <a:cubicBezTo>
                      <a:pt x="0" y="724"/>
                      <a:pt x="210" y="933"/>
                      <a:pt x="467" y="933"/>
                    </a:cubicBezTo>
                    <a:cubicBezTo>
                      <a:pt x="724" y="933"/>
                      <a:pt x="933" y="724"/>
                      <a:pt x="933" y="467"/>
                    </a:cubicBezTo>
                    <a:cubicBezTo>
                      <a:pt x="933" y="210"/>
                      <a:pt x="724" y="0"/>
                      <a:pt x="46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6"/>
              <p:cNvSpPr/>
              <p:nvPr/>
            </p:nvSpPr>
            <p:spPr>
              <a:xfrm>
                <a:off x="1170545" y="5798370"/>
                <a:ext cx="118805" cy="118619"/>
              </a:xfrm>
              <a:custGeom>
                <a:avLst/>
                <a:gdLst/>
                <a:ahLst/>
                <a:cxnLst/>
                <a:rect l="l" t="t" r="r" b="b"/>
                <a:pathLst>
                  <a:path w="1276" h="1274" extrusionOk="0">
                    <a:moveTo>
                      <a:pt x="638" y="0"/>
                    </a:moveTo>
                    <a:cubicBezTo>
                      <a:pt x="288" y="0"/>
                      <a:pt x="1" y="285"/>
                      <a:pt x="1" y="636"/>
                    </a:cubicBezTo>
                    <a:cubicBezTo>
                      <a:pt x="1" y="989"/>
                      <a:pt x="288" y="1274"/>
                      <a:pt x="638" y="1274"/>
                    </a:cubicBezTo>
                    <a:cubicBezTo>
                      <a:pt x="991" y="1274"/>
                      <a:pt x="1276" y="989"/>
                      <a:pt x="1276" y="636"/>
                    </a:cubicBezTo>
                    <a:cubicBezTo>
                      <a:pt x="1276" y="285"/>
                      <a:pt x="991" y="0"/>
                      <a:pt x="63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6"/>
              <p:cNvSpPr/>
              <p:nvPr/>
            </p:nvSpPr>
            <p:spPr>
              <a:xfrm>
                <a:off x="1535708" y="5738969"/>
                <a:ext cx="22904" cy="22904"/>
              </a:xfrm>
              <a:custGeom>
                <a:avLst/>
                <a:gdLst/>
                <a:ahLst/>
                <a:cxnLst/>
                <a:rect l="l" t="t" r="r" b="b"/>
                <a:pathLst>
                  <a:path w="246" h="246" extrusionOk="0">
                    <a:moveTo>
                      <a:pt x="124" y="1"/>
                    </a:moveTo>
                    <a:cubicBezTo>
                      <a:pt x="56" y="1"/>
                      <a:pt x="0" y="56"/>
                      <a:pt x="0" y="122"/>
                    </a:cubicBezTo>
                    <a:cubicBezTo>
                      <a:pt x="0" y="190"/>
                      <a:pt x="56" y="246"/>
                      <a:pt x="124" y="246"/>
                    </a:cubicBezTo>
                    <a:cubicBezTo>
                      <a:pt x="192" y="246"/>
                      <a:pt x="246" y="190"/>
                      <a:pt x="246" y="122"/>
                    </a:cubicBezTo>
                    <a:cubicBezTo>
                      <a:pt x="246" y="56"/>
                      <a:pt x="192" y="1"/>
                      <a:pt x="12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6"/>
              <p:cNvSpPr/>
              <p:nvPr/>
            </p:nvSpPr>
            <p:spPr>
              <a:xfrm>
                <a:off x="1681699" y="5807402"/>
                <a:ext cx="50371" cy="50464"/>
              </a:xfrm>
              <a:custGeom>
                <a:avLst/>
                <a:gdLst/>
                <a:ahLst/>
                <a:cxnLst/>
                <a:rect l="l" t="t" r="r" b="b"/>
                <a:pathLst>
                  <a:path w="541" h="542" extrusionOk="0">
                    <a:moveTo>
                      <a:pt x="272" y="1"/>
                    </a:moveTo>
                    <a:cubicBezTo>
                      <a:pt x="122" y="1"/>
                      <a:pt x="1" y="123"/>
                      <a:pt x="1" y="270"/>
                    </a:cubicBezTo>
                    <a:cubicBezTo>
                      <a:pt x="1" y="419"/>
                      <a:pt x="122" y="541"/>
                      <a:pt x="272" y="541"/>
                    </a:cubicBezTo>
                    <a:cubicBezTo>
                      <a:pt x="419" y="541"/>
                      <a:pt x="541" y="419"/>
                      <a:pt x="541" y="270"/>
                    </a:cubicBezTo>
                    <a:cubicBezTo>
                      <a:pt x="541" y="123"/>
                      <a:pt x="419" y="1"/>
                      <a:pt x="27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6"/>
              <p:cNvSpPr/>
              <p:nvPr/>
            </p:nvSpPr>
            <p:spPr>
              <a:xfrm>
                <a:off x="1319143" y="5711688"/>
                <a:ext cx="214054" cy="214054"/>
              </a:xfrm>
              <a:custGeom>
                <a:avLst/>
                <a:gdLst/>
                <a:ahLst/>
                <a:cxnLst/>
                <a:rect l="l" t="t" r="r" b="b"/>
                <a:pathLst>
                  <a:path w="2299" h="2299" extrusionOk="0">
                    <a:moveTo>
                      <a:pt x="1151" y="1"/>
                    </a:moveTo>
                    <a:cubicBezTo>
                      <a:pt x="515" y="1"/>
                      <a:pt x="1" y="515"/>
                      <a:pt x="1" y="1149"/>
                    </a:cubicBezTo>
                    <a:cubicBezTo>
                      <a:pt x="1" y="1784"/>
                      <a:pt x="515" y="2298"/>
                      <a:pt x="1151" y="2298"/>
                    </a:cubicBezTo>
                    <a:cubicBezTo>
                      <a:pt x="1784" y="2298"/>
                      <a:pt x="2299" y="1784"/>
                      <a:pt x="2299" y="1149"/>
                    </a:cubicBezTo>
                    <a:cubicBezTo>
                      <a:pt x="2299" y="515"/>
                      <a:pt x="1784" y="1"/>
                      <a:pt x="115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6"/>
              <p:cNvSpPr/>
              <p:nvPr/>
            </p:nvSpPr>
            <p:spPr>
              <a:xfrm>
                <a:off x="1562988" y="5748093"/>
                <a:ext cx="86962" cy="86869"/>
              </a:xfrm>
              <a:custGeom>
                <a:avLst/>
                <a:gdLst/>
                <a:ahLst/>
                <a:cxnLst/>
                <a:rect l="l" t="t" r="r" b="b"/>
                <a:pathLst>
                  <a:path w="934" h="933" extrusionOk="0">
                    <a:moveTo>
                      <a:pt x="467" y="0"/>
                    </a:moveTo>
                    <a:cubicBezTo>
                      <a:pt x="210" y="0"/>
                      <a:pt x="0" y="210"/>
                      <a:pt x="0" y="467"/>
                    </a:cubicBezTo>
                    <a:cubicBezTo>
                      <a:pt x="0" y="724"/>
                      <a:pt x="210" y="933"/>
                      <a:pt x="467" y="933"/>
                    </a:cubicBezTo>
                    <a:cubicBezTo>
                      <a:pt x="724" y="933"/>
                      <a:pt x="933" y="724"/>
                      <a:pt x="933" y="467"/>
                    </a:cubicBezTo>
                    <a:cubicBezTo>
                      <a:pt x="933" y="210"/>
                      <a:pt x="724" y="0"/>
                      <a:pt x="46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6"/>
              <p:cNvSpPr/>
              <p:nvPr/>
            </p:nvSpPr>
            <p:spPr>
              <a:xfrm>
                <a:off x="1170545" y="5798370"/>
                <a:ext cx="118805" cy="118619"/>
              </a:xfrm>
              <a:custGeom>
                <a:avLst/>
                <a:gdLst/>
                <a:ahLst/>
                <a:cxnLst/>
                <a:rect l="l" t="t" r="r" b="b"/>
                <a:pathLst>
                  <a:path w="1276" h="1274" extrusionOk="0">
                    <a:moveTo>
                      <a:pt x="638" y="0"/>
                    </a:moveTo>
                    <a:cubicBezTo>
                      <a:pt x="288" y="0"/>
                      <a:pt x="1" y="285"/>
                      <a:pt x="1" y="636"/>
                    </a:cubicBezTo>
                    <a:cubicBezTo>
                      <a:pt x="1" y="989"/>
                      <a:pt x="288" y="1274"/>
                      <a:pt x="638" y="1274"/>
                    </a:cubicBezTo>
                    <a:cubicBezTo>
                      <a:pt x="991" y="1274"/>
                      <a:pt x="1276" y="989"/>
                      <a:pt x="1276" y="636"/>
                    </a:cubicBezTo>
                    <a:cubicBezTo>
                      <a:pt x="1276" y="285"/>
                      <a:pt x="991" y="0"/>
                      <a:pt x="63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6"/>
              <p:cNvSpPr/>
              <p:nvPr/>
            </p:nvSpPr>
            <p:spPr>
              <a:xfrm>
                <a:off x="1535708" y="5738969"/>
                <a:ext cx="22904" cy="22904"/>
              </a:xfrm>
              <a:custGeom>
                <a:avLst/>
                <a:gdLst/>
                <a:ahLst/>
                <a:cxnLst/>
                <a:rect l="l" t="t" r="r" b="b"/>
                <a:pathLst>
                  <a:path w="246" h="246" extrusionOk="0">
                    <a:moveTo>
                      <a:pt x="124" y="1"/>
                    </a:moveTo>
                    <a:cubicBezTo>
                      <a:pt x="56" y="1"/>
                      <a:pt x="0" y="56"/>
                      <a:pt x="0" y="122"/>
                    </a:cubicBezTo>
                    <a:cubicBezTo>
                      <a:pt x="0" y="190"/>
                      <a:pt x="56" y="246"/>
                      <a:pt x="124" y="246"/>
                    </a:cubicBezTo>
                    <a:cubicBezTo>
                      <a:pt x="192" y="246"/>
                      <a:pt x="246" y="190"/>
                      <a:pt x="246" y="122"/>
                    </a:cubicBezTo>
                    <a:cubicBezTo>
                      <a:pt x="246" y="56"/>
                      <a:pt x="192" y="1"/>
                      <a:pt x="12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6"/>
              <p:cNvSpPr/>
              <p:nvPr/>
            </p:nvSpPr>
            <p:spPr>
              <a:xfrm>
                <a:off x="1681699" y="5807402"/>
                <a:ext cx="50371" cy="50464"/>
              </a:xfrm>
              <a:custGeom>
                <a:avLst/>
                <a:gdLst/>
                <a:ahLst/>
                <a:cxnLst/>
                <a:rect l="l" t="t" r="r" b="b"/>
                <a:pathLst>
                  <a:path w="541" h="542" extrusionOk="0">
                    <a:moveTo>
                      <a:pt x="272" y="1"/>
                    </a:moveTo>
                    <a:cubicBezTo>
                      <a:pt x="122" y="1"/>
                      <a:pt x="1" y="123"/>
                      <a:pt x="1" y="270"/>
                    </a:cubicBezTo>
                    <a:cubicBezTo>
                      <a:pt x="1" y="419"/>
                      <a:pt x="122" y="541"/>
                      <a:pt x="272" y="541"/>
                    </a:cubicBezTo>
                    <a:cubicBezTo>
                      <a:pt x="419" y="541"/>
                      <a:pt x="541" y="419"/>
                      <a:pt x="541" y="270"/>
                    </a:cubicBezTo>
                    <a:cubicBezTo>
                      <a:pt x="541" y="123"/>
                      <a:pt x="419" y="1"/>
                      <a:pt x="27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 name="Google Shape;632;p16"/>
          <p:cNvGrpSpPr/>
          <p:nvPr/>
        </p:nvGrpSpPr>
        <p:grpSpPr>
          <a:xfrm>
            <a:off x="-678091" y="3857300"/>
            <a:ext cx="10546750" cy="2071083"/>
            <a:chOff x="-678091" y="3857300"/>
            <a:chExt cx="10546750" cy="2071083"/>
          </a:xfrm>
        </p:grpSpPr>
        <p:grpSp>
          <p:nvGrpSpPr>
            <p:cNvPr id="633" name="Google Shape;633;p16"/>
            <p:cNvGrpSpPr/>
            <p:nvPr/>
          </p:nvGrpSpPr>
          <p:grpSpPr>
            <a:xfrm>
              <a:off x="-124153" y="3857300"/>
              <a:ext cx="9237573" cy="1287725"/>
              <a:chOff x="-124153" y="3857300"/>
              <a:chExt cx="9237573" cy="1287725"/>
            </a:xfrm>
          </p:grpSpPr>
          <p:sp>
            <p:nvSpPr>
              <p:cNvPr id="634" name="Google Shape;634;p16"/>
              <p:cNvSpPr/>
              <p:nvPr/>
            </p:nvSpPr>
            <p:spPr>
              <a:xfrm flipH="1">
                <a:off x="3128178" y="4571526"/>
                <a:ext cx="541839" cy="573499"/>
              </a:xfrm>
              <a:custGeom>
                <a:avLst/>
                <a:gdLst/>
                <a:ahLst/>
                <a:cxnLst/>
                <a:rect l="l" t="t" r="r" b="b"/>
                <a:pathLst>
                  <a:path w="4455" h="5884" extrusionOk="0">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6"/>
              <p:cNvSpPr/>
              <p:nvPr/>
            </p:nvSpPr>
            <p:spPr>
              <a:xfrm>
                <a:off x="8277547" y="4387456"/>
                <a:ext cx="835874" cy="573459"/>
              </a:xfrm>
              <a:custGeom>
                <a:avLst/>
                <a:gdLst/>
                <a:ahLst/>
                <a:cxnLst/>
                <a:rect l="l" t="t" r="r" b="b"/>
                <a:pathLst>
                  <a:path w="6721" h="4611" extrusionOk="0">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6"/>
              <p:cNvSpPr/>
              <p:nvPr/>
            </p:nvSpPr>
            <p:spPr>
              <a:xfrm>
                <a:off x="6199719" y="4308306"/>
                <a:ext cx="554057" cy="731778"/>
              </a:xfrm>
              <a:custGeom>
                <a:avLst/>
                <a:gdLst/>
                <a:ahLst/>
                <a:cxnLst/>
                <a:rect l="l" t="t" r="r" b="b"/>
                <a:pathLst>
                  <a:path w="4455" h="5884" extrusionOk="0">
                    <a:moveTo>
                      <a:pt x="652" y="1"/>
                    </a:moveTo>
                    <a:cubicBezTo>
                      <a:pt x="911" y="190"/>
                      <a:pt x="1068" y="497"/>
                      <a:pt x="1120" y="812"/>
                    </a:cubicBezTo>
                    <a:cubicBezTo>
                      <a:pt x="1174" y="1129"/>
                      <a:pt x="1132" y="1454"/>
                      <a:pt x="1054" y="1767"/>
                    </a:cubicBezTo>
                    <a:cubicBezTo>
                      <a:pt x="996" y="1996"/>
                      <a:pt x="919" y="2223"/>
                      <a:pt x="887" y="2460"/>
                    </a:cubicBezTo>
                    <a:cubicBezTo>
                      <a:pt x="855" y="2695"/>
                      <a:pt x="873" y="2948"/>
                      <a:pt x="994" y="3152"/>
                    </a:cubicBezTo>
                    <a:cubicBezTo>
                      <a:pt x="1020" y="3195"/>
                      <a:pt x="1050" y="3237"/>
                      <a:pt x="1084" y="3275"/>
                    </a:cubicBezTo>
                    <a:cubicBezTo>
                      <a:pt x="1297" y="3522"/>
                      <a:pt x="1632" y="3680"/>
                      <a:pt x="1750" y="3985"/>
                    </a:cubicBezTo>
                    <a:cubicBezTo>
                      <a:pt x="1824" y="4186"/>
                      <a:pt x="1790" y="4411"/>
                      <a:pt x="1660" y="4580"/>
                    </a:cubicBezTo>
                    <a:cubicBezTo>
                      <a:pt x="1610" y="4643"/>
                      <a:pt x="1526" y="4693"/>
                      <a:pt x="1452" y="4693"/>
                    </a:cubicBezTo>
                    <a:cubicBezTo>
                      <a:pt x="1414" y="4693"/>
                      <a:pt x="1379" y="4680"/>
                      <a:pt x="1353" y="4648"/>
                    </a:cubicBezTo>
                    <a:cubicBezTo>
                      <a:pt x="1321" y="4608"/>
                      <a:pt x="1317" y="4554"/>
                      <a:pt x="1315" y="4503"/>
                    </a:cubicBezTo>
                    <a:cubicBezTo>
                      <a:pt x="1315" y="4365"/>
                      <a:pt x="1299" y="4228"/>
                      <a:pt x="1268" y="4094"/>
                    </a:cubicBezTo>
                    <a:cubicBezTo>
                      <a:pt x="1222" y="3913"/>
                      <a:pt x="1050" y="3791"/>
                      <a:pt x="877" y="3721"/>
                    </a:cubicBezTo>
                    <a:cubicBezTo>
                      <a:pt x="704" y="3652"/>
                      <a:pt x="516" y="3616"/>
                      <a:pt x="353" y="3524"/>
                    </a:cubicBezTo>
                    <a:cubicBezTo>
                      <a:pt x="189" y="3435"/>
                      <a:pt x="48" y="3263"/>
                      <a:pt x="70" y="3078"/>
                    </a:cubicBezTo>
                    <a:lnTo>
                      <a:pt x="70" y="3078"/>
                    </a:lnTo>
                    <a:cubicBezTo>
                      <a:pt x="0" y="3393"/>
                      <a:pt x="18" y="3769"/>
                      <a:pt x="265" y="3979"/>
                    </a:cubicBezTo>
                    <a:cubicBezTo>
                      <a:pt x="401" y="4092"/>
                      <a:pt x="582" y="4136"/>
                      <a:pt x="743" y="4210"/>
                    </a:cubicBezTo>
                    <a:cubicBezTo>
                      <a:pt x="905" y="4285"/>
                      <a:pt x="1064" y="4421"/>
                      <a:pt x="1068" y="4598"/>
                    </a:cubicBezTo>
                    <a:cubicBezTo>
                      <a:pt x="1070" y="4760"/>
                      <a:pt x="947" y="4893"/>
                      <a:pt x="899" y="5047"/>
                    </a:cubicBezTo>
                    <a:cubicBezTo>
                      <a:pt x="873" y="5140"/>
                      <a:pt x="875" y="5240"/>
                      <a:pt x="907" y="5332"/>
                    </a:cubicBezTo>
                    <a:cubicBezTo>
                      <a:pt x="943" y="5447"/>
                      <a:pt x="1020" y="5545"/>
                      <a:pt x="1126" y="5607"/>
                    </a:cubicBezTo>
                    <a:cubicBezTo>
                      <a:pt x="1302" y="5702"/>
                      <a:pt x="1483" y="5883"/>
                      <a:pt x="1678" y="5883"/>
                    </a:cubicBezTo>
                    <a:cubicBezTo>
                      <a:pt x="1688" y="5883"/>
                      <a:pt x="1698" y="5883"/>
                      <a:pt x="1708" y="5882"/>
                    </a:cubicBezTo>
                    <a:cubicBezTo>
                      <a:pt x="1833" y="5870"/>
                      <a:pt x="1937" y="5806"/>
                      <a:pt x="2041" y="5732"/>
                    </a:cubicBezTo>
                    <a:cubicBezTo>
                      <a:pt x="2118" y="5674"/>
                      <a:pt x="2198" y="5621"/>
                      <a:pt x="2282" y="5573"/>
                    </a:cubicBezTo>
                    <a:cubicBezTo>
                      <a:pt x="2545" y="5433"/>
                      <a:pt x="2858" y="5449"/>
                      <a:pt x="3157" y="5447"/>
                    </a:cubicBezTo>
                    <a:cubicBezTo>
                      <a:pt x="3456" y="5445"/>
                      <a:pt x="3780" y="5407"/>
                      <a:pt x="3990" y="5196"/>
                    </a:cubicBezTo>
                    <a:cubicBezTo>
                      <a:pt x="4127" y="5057"/>
                      <a:pt x="4193" y="4857"/>
                      <a:pt x="4203" y="4662"/>
                    </a:cubicBezTo>
                    <a:cubicBezTo>
                      <a:pt x="4213" y="4491"/>
                      <a:pt x="4183" y="4319"/>
                      <a:pt x="4201" y="4148"/>
                    </a:cubicBezTo>
                    <a:cubicBezTo>
                      <a:pt x="4209" y="4066"/>
                      <a:pt x="4233" y="3985"/>
                      <a:pt x="4271" y="3911"/>
                    </a:cubicBezTo>
                    <a:cubicBezTo>
                      <a:pt x="4311" y="3831"/>
                      <a:pt x="4374" y="3767"/>
                      <a:pt x="4454" y="3729"/>
                    </a:cubicBezTo>
                    <a:cubicBezTo>
                      <a:pt x="4426" y="3724"/>
                      <a:pt x="4399" y="3722"/>
                      <a:pt x="4371" y="3722"/>
                    </a:cubicBezTo>
                    <a:cubicBezTo>
                      <a:pt x="4188" y="3722"/>
                      <a:pt x="4008" y="3826"/>
                      <a:pt x="3906" y="3979"/>
                    </a:cubicBezTo>
                    <a:cubicBezTo>
                      <a:pt x="3864" y="4040"/>
                      <a:pt x="3836" y="4112"/>
                      <a:pt x="3826" y="4186"/>
                    </a:cubicBezTo>
                    <a:cubicBezTo>
                      <a:pt x="3804" y="4343"/>
                      <a:pt x="3852" y="4513"/>
                      <a:pt x="3794" y="4664"/>
                    </a:cubicBezTo>
                    <a:cubicBezTo>
                      <a:pt x="3723" y="4849"/>
                      <a:pt x="3515" y="4939"/>
                      <a:pt x="3328" y="5011"/>
                    </a:cubicBezTo>
                    <a:cubicBezTo>
                      <a:pt x="3238" y="5046"/>
                      <a:pt x="3136" y="5079"/>
                      <a:pt x="3041" y="5079"/>
                    </a:cubicBezTo>
                    <a:cubicBezTo>
                      <a:pt x="2978" y="5079"/>
                      <a:pt x="2918" y="5065"/>
                      <a:pt x="2866" y="5027"/>
                    </a:cubicBezTo>
                    <a:cubicBezTo>
                      <a:pt x="3053" y="4871"/>
                      <a:pt x="3244" y="4710"/>
                      <a:pt x="3352" y="4493"/>
                    </a:cubicBezTo>
                    <a:cubicBezTo>
                      <a:pt x="3432" y="4319"/>
                      <a:pt x="3464" y="4128"/>
                      <a:pt x="3440" y="3939"/>
                    </a:cubicBezTo>
                    <a:cubicBezTo>
                      <a:pt x="3424" y="3789"/>
                      <a:pt x="3386" y="3644"/>
                      <a:pt x="3328" y="3506"/>
                    </a:cubicBezTo>
                    <a:cubicBezTo>
                      <a:pt x="3272" y="3379"/>
                      <a:pt x="3203" y="3245"/>
                      <a:pt x="3226" y="3108"/>
                    </a:cubicBezTo>
                    <a:cubicBezTo>
                      <a:pt x="3262" y="2888"/>
                      <a:pt x="3511" y="2775"/>
                      <a:pt x="3619" y="2582"/>
                    </a:cubicBezTo>
                    <a:cubicBezTo>
                      <a:pt x="3719" y="2402"/>
                      <a:pt x="3687" y="2183"/>
                      <a:pt x="3627" y="1986"/>
                    </a:cubicBezTo>
                    <a:cubicBezTo>
                      <a:pt x="3529" y="1659"/>
                      <a:pt x="3326" y="1396"/>
                      <a:pt x="2995" y="1308"/>
                    </a:cubicBezTo>
                    <a:lnTo>
                      <a:pt x="2995" y="1308"/>
                    </a:lnTo>
                    <a:cubicBezTo>
                      <a:pt x="3195" y="1545"/>
                      <a:pt x="3095" y="1908"/>
                      <a:pt x="2934" y="2171"/>
                    </a:cubicBezTo>
                    <a:cubicBezTo>
                      <a:pt x="2772" y="2434"/>
                      <a:pt x="2553" y="2681"/>
                      <a:pt x="2525" y="2990"/>
                    </a:cubicBezTo>
                    <a:cubicBezTo>
                      <a:pt x="2511" y="3152"/>
                      <a:pt x="2553" y="3317"/>
                      <a:pt x="2623" y="3466"/>
                    </a:cubicBezTo>
                    <a:cubicBezTo>
                      <a:pt x="2666" y="3566"/>
                      <a:pt x="2724" y="3658"/>
                      <a:pt x="2772" y="3755"/>
                    </a:cubicBezTo>
                    <a:cubicBezTo>
                      <a:pt x="2792" y="3799"/>
                      <a:pt x="2812" y="3845"/>
                      <a:pt x="2828" y="3891"/>
                    </a:cubicBezTo>
                    <a:cubicBezTo>
                      <a:pt x="2993" y="4381"/>
                      <a:pt x="2696" y="4907"/>
                      <a:pt x="2192" y="5019"/>
                    </a:cubicBezTo>
                    <a:cubicBezTo>
                      <a:pt x="2138" y="4899"/>
                      <a:pt x="2063" y="4788"/>
                      <a:pt x="2009" y="4666"/>
                    </a:cubicBezTo>
                    <a:cubicBezTo>
                      <a:pt x="2208" y="4453"/>
                      <a:pt x="2312" y="4170"/>
                      <a:pt x="2298" y="3877"/>
                    </a:cubicBezTo>
                    <a:cubicBezTo>
                      <a:pt x="2294" y="3783"/>
                      <a:pt x="2278" y="3692"/>
                      <a:pt x="2250" y="3602"/>
                    </a:cubicBezTo>
                    <a:cubicBezTo>
                      <a:pt x="2194" y="3415"/>
                      <a:pt x="2099" y="3243"/>
                      <a:pt x="1967" y="3098"/>
                    </a:cubicBezTo>
                    <a:cubicBezTo>
                      <a:pt x="1798" y="2910"/>
                      <a:pt x="1560" y="2735"/>
                      <a:pt x="1562" y="2484"/>
                    </a:cubicBezTo>
                    <a:cubicBezTo>
                      <a:pt x="1562" y="2402"/>
                      <a:pt x="1590" y="2323"/>
                      <a:pt x="1612" y="2245"/>
                    </a:cubicBezTo>
                    <a:cubicBezTo>
                      <a:pt x="1859" y="1364"/>
                      <a:pt x="1459" y="429"/>
                      <a:pt x="652"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6"/>
              <p:cNvSpPr/>
              <p:nvPr/>
            </p:nvSpPr>
            <p:spPr>
              <a:xfrm>
                <a:off x="7655742" y="4404515"/>
                <a:ext cx="319873" cy="560151"/>
              </a:xfrm>
              <a:custGeom>
                <a:avLst/>
                <a:gdLst/>
                <a:ahLst/>
                <a:cxnLst/>
                <a:rect l="l" t="t" r="r" b="b"/>
                <a:pathLst>
                  <a:path w="2572" h="4504" extrusionOk="0">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6"/>
              <p:cNvSpPr/>
              <p:nvPr/>
            </p:nvSpPr>
            <p:spPr>
              <a:xfrm>
                <a:off x="-124153" y="3857300"/>
                <a:ext cx="1143326" cy="930604"/>
              </a:xfrm>
              <a:custGeom>
                <a:avLst/>
                <a:gdLst/>
                <a:ahLst/>
                <a:cxnLst/>
                <a:rect l="l" t="t" r="r" b="b"/>
                <a:pathLst>
                  <a:path w="6721" h="4611" extrusionOk="0">
                    <a:moveTo>
                      <a:pt x="935" y="1"/>
                    </a:moveTo>
                    <a:cubicBezTo>
                      <a:pt x="817" y="236"/>
                      <a:pt x="1034" y="515"/>
                      <a:pt x="989" y="774"/>
                    </a:cubicBezTo>
                    <a:cubicBezTo>
                      <a:pt x="947" y="1012"/>
                      <a:pt x="694" y="1143"/>
                      <a:pt x="445" y="1143"/>
                    </a:cubicBezTo>
                    <a:cubicBezTo>
                      <a:pt x="382" y="1143"/>
                      <a:pt x="318" y="1134"/>
                      <a:pt x="259" y="1117"/>
                    </a:cubicBezTo>
                    <a:cubicBezTo>
                      <a:pt x="221" y="1106"/>
                      <a:pt x="175" y="1096"/>
                      <a:pt x="134" y="1096"/>
                    </a:cubicBezTo>
                    <a:cubicBezTo>
                      <a:pt x="89" y="1096"/>
                      <a:pt x="49" y="1109"/>
                      <a:pt x="30" y="1149"/>
                    </a:cubicBezTo>
                    <a:cubicBezTo>
                      <a:pt x="0" y="1216"/>
                      <a:pt x="66" y="1284"/>
                      <a:pt x="128" y="1324"/>
                    </a:cubicBezTo>
                    <a:cubicBezTo>
                      <a:pt x="352" y="1466"/>
                      <a:pt x="699" y="1561"/>
                      <a:pt x="989" y="1561"/>
                    </a:cubicBezTo>
                    <a:cubicBezTo>
                      <a:pt x="1041" y="1561"/>
                      <a:pt x="1091" y="1558"/>
                      <a:pt x="1138" y="1551"/>
                    </a:cubicBezTo>
                    <a:cubicBezTo>
                      <a:pt x="1319" y="1631"/>
                      <a:pt x="1483" y="1745"/>
                      <a:pt x="1622" y="1886"/>
                    </a:cubicBezTo>
                    <a:cubicBezTo>
                      <a:pt x="1722" y="1988"/>
                      <a:pt x="1822" y="2111"/>
                      <a:pt x="1965" y="2135"/>
                    </a:cubicBezTo>
                    <a:cubicBezTo>
                      <a:pt x="1985" y="2191"/>
                      <a:pt x="1931" y="2243"/>
                      <a:pt x="1883" y="2279"/>
                    </a:cubicBezTo>
                    <a:lnTo>
                      <a:pt x="1587" y="2496"/>
                    </a:lnTo>
                    <a:cubicBezTo>
                      <a:pt x="1616" y="2596"/>
                      <a:pt x="1722" y="2659"/>
                      <a:pt x="1828" y="2667"/>
                    </a:cubicBezTo>
                    <a:cubicBezTo>
                      <a:pt x="1835" y="2668"/>
                      <a:pt x="1842" y="2668"/>
                      <a:pt x="1849" y="2668"/>
                    </a:cubicBezTo>
                    <a:cubicBezTo>
                      <a:pt x="1945" y="2668"/>
                      <a:pt x="2039" y="2632"/>
                      <a:pt x="2127" y="2590"/>
                    </a:cubicBezTo>
                    <a:cubicBezTo>
                      <a:pt x="2222" y="2546"/>
                      <a:pt x="2328" y="2480"/>
                      <a:pt x="2429" y="2452"/>
                    </a:cubicBezTo>
                    <a:lnTo>
                      <a:pt x="3414" y="2948"/>
                    </a:lnTo>
                    <a:cubicBezTo>
                      <a:pt x="3484" y="2982"/>
                      <a:pt x="3553" y="3018"/>
                      <a:pt x="3605" y="3076"/>
                    </a:cubicBezTo>
                    <a:cubicBezTo>
                      <a:pt x="3709" y="3189"/>
                      <a:pt x="3713" y="3357"/>
                      <a:pt x="3721" y="3510"/>
                    </a:cubicBezTo>
                    <a:cubicBezTo>
                      <a:pt x="3743" y="3851"/>
                      <a:pt x="3814" y="4186"/>
                      <a:pt x="3934" y="4505"/>
                    </a:cubicBezTo>
                    <a:lnTo>
                      <a:pt x="3978" y="4519"/>
                    </a:lnTo>
                    <a:cubicBezTo>
                      <a:pt x="4128" y="4567"/>
                      <a:pt x="4241" y="4610"/>
                      <a:pt x="4378" y="4610"/>
                    </a:cubicBezTo>
                    <a:cubicBezTo>
                      <a:pt x="4428" y="4610"/>
                      <a:pt x="4482" y="4604"/>
                      <a:pt x="4542" y="4590"/>
                    </a:cubicBezTo>
                    <a:cubicBezTo>
                      <a:pt x="4556" y="4471"/>
                      <a:pt x="4568" y="4353"/>
                      <a:pt x="4582" y="4234"/>
                    </a:cubicBezTo>
                    <a:lnTo>
                      <a:pt x="4663" y="3514"/>
                    </a:lnTo>
                    <a:cubicBezTo>
                      <a:pt x="4673" y="3421"/>
                      <a:pt x="4687" y="3317"/>
                      <a:pt x="4761" y="3255"/>
                    </a:cubicBezTo>
                    <a:cubicBezTo>
                      <a:pt x="4817" y="3207"/>
                      <a:pt x="4893" y="3195"/>
                      <a:pt x="4964" y="3183"/>
                    </a:cubicBezTo>
                    <a:cubicBezTo>
                      <a:pt x="5136" y="3156"/>
                      <a:pt x="5301" y="3112"/>
                      <a:pt x="5465" y="3058"/>
                    </a:cubicBezTo>
                    <a:cubicBezTo>
                      <a:pt x="5530" y="3036"/>
                      <a:pt x="5594" y="3012"/>
                      <a:pt x="5658" y="2986"/>
                    </a:cubicBezTo>
                    <a:cubicBezTo>
                      <a:pt x="5865" y="2902"/>
                      <a:pt x="6070" y="2795"/>
                      <a:pt x="6294" y="2793"/>
                    </a:cubicBezTo>
                    <a:cubicBezTo>
                      <a:pt x="6297" y="2793"/>
                      <a:pt x="6301" y="2793"/>
                      <a:pt x="6305" y="2793"/>
                    </a:cubicBezTo>
                    <a:cubicBezTo>
                      <a:pt x="6439" y="2793"/>
                      <a:pt x="6582" y="2827"/>
                      <a:pt x="6720" y="2847"/>
                    </a:cubicBezTo>
                    <a:lnTo>
                      <a:pt x="6720" y="2454"/>
                    </a:lnTo>
                    <a:cubicBezTo>
                      <a:pt x="6676" y="2449"/>
                      <a:pt x="6631" y="2447"/>
                      <a:pt x="6587" y="2447"/>
                    </a:cubicBezTo>
                    <a:cubicBezTo>
                      <a:pt x="6464" y="2447"/>
                      <a:pt x="6343" y="2465"/>
                      <a:pt x="6224" y="2502"/>
                    </a:cubicBezTo>
                    <a:cubicBezTo>
                      <a:pt x="6435" y="2380"/>
                      <a:pt x="6571" y="2163"/>
                      <a:pt x="6587" y="1922"/>
                    </a:cubicBezTo>
                    <a:cubicBezTo>
                      <a:pt x="6591" y="1894"/>
                      <a:pt x="6585" y="1868"/>
                      <a:pt x="6571" y="1844"/>
                    </a:cubicBezTo>
                    <a:cubicBezTo>
                      <a:pt x="6558" y="1830"/>
                      <a:pt x="6543" y="1824"/>
                      <a:pt x="6526" y="1824"/>
                    </a:cubicBezTo>
                    <a:cubicBezTo>
                      <a:pt x="6484" y="1824"/>
                      <a:pt x="6432" y="1863"/>
                      <a:pt x="6399" y="1900"/>
                    </a:cubicBezTo>
                    <a:cubicBezTo>
                      <a:pt x="6192" y="2143"/>
                      <a:pt x="5937" y="2332"/>
                      <a:pt x="5660" y="2492"/>
                    </a:cubicBezTo>
                    <a:cubicBezTo>
                      <a:pt x="5351" y="2667"/>
                      <a:pt x="5014" y="2807"/>
                      <a:pt x="4685" y="2942"/>
                    </a:cubicBezTo>
                    <a:cubicBezTo>
                      <a:pt x="4640" y="2801"/>
                      <a:pt x="4540" y="2673"/>
                      <a:pt x="4494" y="2532"/>
                    </a:cubicBezTo>
                    <a:cubicBezTo>
                      <a:pt x="4863" y="2432"/>
                      <a:pt x="5174" y="2185"/>
                      <a:pt x="5353" y="1848"/>
                    </a:cubicBezTo>
                    <a:cubicBezTo>
                      <a:pt x="5381" y="1796"/>
                      <a:pt x="5409" y="1739"/>
                      <a:pt x="5459" y="1707"/>
                    </a:cubicBezTo>
                    <a:cubicBezTo>
                      <a:pt x="5500" y="1685"/>
                      <a:pt x="5544" y="1671"/>
                      <a:pt x="5588" y="1667"/>
                    </a:cubicBezTo>
                    <a:cubicBezTo>
                      <a:pt x="5690" y="1649"/>
                      <a:pt x="5789" y="1623"/>
                      <a:pt x="5887" y="1585"/>
                    </a:cubicBezTo>
                    <a:cubicBezTo>
                      <a:pt x="5927" y="1569"/>
                      <a:pt x="5965" y="1553"/>
                      <a:pt x="6003" y="1535"/>
                    </a:cubicBezTo>
                    <a:cubicBezTo>
                      <a:pt x="6130" y="1474"/>
                      <a:pt x="6262" y="1382"/>
                      <a:pt x="6294" y="1244"/>
                    </a:cubicBezTo>
                    <a:cubicBezTo>
                      <a:pt x="6302" y="1220"/>
                      <a:pt x="6300" y="1195"/>
                      <a:pt x="6292" y="1173"/>
                    </a:cubicBezTo>
                    <a:cubicBezTo>
                      <a:pt x="6275" y="1139"/>
                      <a:pt x="6237" y="1129"/>
                      <a:pt x="6198" y="1129"/>
                    </a:cubicBezTo>
                    <a:cubicBezTo>
                      <a:pt x="6182" y="1129"/>
                      <a:pt x="6167" y="1130"/>
                      <a:pt x="6152" y="1133"/>
                    </a:cubicBezTo>
                    <a:cubicBezTo>
                      <a:pt x="6100" y="1141"/>
                      <a:pt x="6048" y="1151"/>
                      <a:pt x="5997" y="1163"/>
                    </a:cubicBezTo>
                    <a:cubicBezTo>
                      <a:pt x="5785" y="1209"/>
                      <a:pt x="5584" y="1288"/>
                      <a:pt x="5397" y="1396"/>
                    </a:cubicBezTo>
                    <a:cubicBezTo>
                      <a:pt x="5435" y="1280"/>
                      <a:pt x="5471" y="1161"/>
                      <a:pt x="5465" y="1039"/>
                    </a:cubicBezTo>
                    <a:cubicBezTo>
                      <a:pt x="5457" y="918"/>
                      <a:pt x="5393" y="790"/>
                      <a:pt x="5279" y="746"/>
                    </a:cubicBezTo>
                    <a:cubicBezTo>
                      <a:pt x="5180" y="1169"/>
                      <a:pt x="5006" y="1547"/>
                      <a:pt x="4793" y="1926"/>
                    </a:cubicBezTo>
                    <a:lnTo>
                      <a:pt x="4540" y="1713"/>
                    </a:lnTo>
                    <a:cubicBezTo>
                      <a:pt x="4484" y="1665"/>
                      <a:pt x="4424" y="1615"/>
                      <a:pt x="4353" y="1601"/>
                    </a:cubicBezTo>
                    <a:cubicBezTo>
                      <a:pt x="4342" y="1599"/>
                      <a:pt x="4331" y="1598"/>
                      <a:pt x="4320" y="1598"/>
                    </a:cubicBezTo>
                    <a:cubicBezTo>
                      <a:pt x="4255" y="1598"/>
                      <a:pt x="4189" y="1633"/>
                      <a:pt x="4175" y="1695"/>
                    </a:cubicBezTo>
                    <a:cubicBezTo>
                      <a:pt x="4169" y="1735"/>
                      <a:pt x="4175" y="1774"/>
                      <a:pt x="4193" y="1812"/>
                    </a:cubicBezTo>
                    <a:cubicBezTo>
                      <a:pt x="4235" y="1912"/>
                      <a:pt x="4295" y="2006"/>
                      <a:pt x="4369" y="2085"/>
                    </a:cubicBezTo>
                    <a:cubicBezTo>
                      <a:pt x="4382" y="2097"/>
                      <a:pt x="4392" y="2115"/>
                      <a:pt x="4396" y="2133"/>
                    </a:cubicBezTo>
                    <a:cubicBezTo>
                      <a:pt x="4396" y="2151"/>
                      <a:pt x="4390" y="2169"/>
                      <a:pt x="4376" y="2185"/>
                    </a:cubicBezTo>
                    <a:cubicBezTo>
                      <a:pt x="4339" y="2235"/>
                      <a:pt x="4297" y="2283"/>
                      <a:pt x="4251" y="2327"/>
                    </a:cubicBezTo>
                    <a:cubicBezTo>
                      <a:pt x="4207" y="2372"/>
                      <a:pt x="4157" y="2412"/>
                      <a:pt x="4103" y="2444"/>
                    </a:cubicBezTo>
                    <a:cubicBezTo>
                      <a:pt x="3990" y="2511"/>
                      <a:pt x="3862" y="2537"/>
                      <a:pt x="3731" y="2537"/>
                    </a:cubicBezTo>
                    <a:cubicBezTo>
                      <a:pt x="3627" y="2537"/>
                      <a:pt x="3521" y="2520"/>
                      <a:pt x="3420" y="2494"/>
                    </a:cubicBezTo>
                    <a:cubicBezTo>
                      <a:pt x="3330" y="2249"/>
                      <a:pt x="3482" y="1988"/>
                      <a:pt x="3629" y="1771"/>
                    </a:cubicBezTo>
                    <a:lnTo>
                      <a:pt x="3928" y="1328"/>
                    </a:lnTo>
                    <a:cubicBezTo>
                      <a:pt x="4018" y="1195"/>
                      <a:pt x="4113" y="1057"/>
                      <a:pt x="4251" y="977"/>
                    </a:cubicBezTo>
                    <a:cubicBezTo>
                      <a:pt x="4287" y="957"/>
                      <a:pt x="4327" y="941"/>
                      <a:pt x="4349" y="906"/>
                    </a:cubicBezTo>
                    <a:cubicBezTo>
                      <a:pt x="4388" y="844"/>
                      <a:pt x="4343" y="754"/>
                      <a:pt x="4275" y="726"/>
                    </a:cubicBezTo>
                    <a:cubicBezTo>
                      <a:pt x="4251" y="717"/>
                      <a:pt x="4226" y="712"/>
                      <a:pt x="4201" y="712"/>
                    </a:cubicBezTo>
                    <a:cubicBezTo>
                      <a:pt x="4154" y="712"/>
                      <a:pt x="4106" y="727"/>
                      <a:pt x="4062" y="746"/>
                    </a:cubicBezTo>
                    <a:cubicBezTo>
                      <a:pt x="3952" y="796"/>
                      <a:pt x="3860" y="876"/>
                      <a:pt x="3795" y="975"/>
                    </a:cubicBezTo>
                    <a:cubicBezTo>
                      <a:pt x="3775" y="798"/>
                      <a:pt x="3753" y="619"/>
                      <a:pt x="3691" y="451"/>
                    </a:cubicBezTo>
                    <a:cubicBezTo>
                      <a:pt x="3629" y="284"/>
                      <a:pt x="3522" y="126"/>
                      <a:pt x="3366" y="39"/>
                    </a:cubicBezTo>
                    <a:lnTo>
                      <a:pt x="3366" y="39"/>
                    </a:lnTo>
                    <a:cubicBezTo>
                      <a:pt x="3362" y="304"/>
                      <a:pt x="3390" y="567"/>
                      <a:pt x="3450" y="824"/>
                    </a:cubicBezTo>
                    <a:cubicBezTo>
                      <a:pt x="3478" y="945"/>
                      <a:pt x="3512" y="1067"/>
                      <a:pt x="3504" y="1191"/>
                    </a:cubicBezTo>
                    <a:cubicBezTo>
                      <a:pt x="3496" y="1314"/>
                      <a:pt x="3434" y="1444"/>
                      <a:pt x="3318" y="1492"/>
                    </a:cubicBezTo>
                    <a:lnTo>
                      <a:pt x="3011" y="1047"/>
                    </a:lnTo>
                    <a:cubicBezTo>
                      <a:pt x="2916" y="1057"/>
                      <a:pt x="2858" y="1169"/>
                      <a:pt x="2866" y="1264"/>
                    </a:cubicBezTo>
                    <a:cubicBezTo>
                      <a:pt x="2874" y="1360"/>
                      <a:pt x="2926" y="1444"/>
                      <a:pt x="2966" y="1531"/>
                    </a:cubicBezTo>
                    <a:cubicBezTo>
                      <a:pt x="3087" y="1796"/>
                      <a:pt x="3093" y="2155"/>
                      <a:pt x="2993" y="2428"/>
                    </a:cubicBezTo>
                    <a:lnTo>
                      <a:pt x="2599" y="2189"/>
                    </a:lnTo>
                    <a:cubicBezTo>
                      <a:pt x="2555" y="2167"/>
                      <a:pt x="2517" y="2133"/>
                      <a:pt x="2489" y="2093"/>
                    </a:cubicBezTo>
                    <a:cubicBezTo>
                      <a:pt x="2459" y="2038"/>
                      <a:pt x="2469" y="1970"/>
                      <a:pt x="2477" y="1908"/>
                    </a:cubicBezTo>
                    <a:cubicBezTo>
                      <a:pt x="2513" y="1615"/>
                      <a:pt x="2479" y="1316"/>
                      <a:pt x="2382" y="1037"/>
                    </a:cubicBezTo>
                    <a:cubicBezTo>
                      <a:pt x="2350" y="948"/>
                      <a:pt x="2275" y="846"/>
                      <a:pt x="2192" y="846"/>
                    </a:cubicBezTo>
                    <a:cubicBezTo>
                      <a:pt x="2176" y="846"/>
                      <a:pt x="2160" y="850"/>
                      <a:pt x="2145" y="858"/>
                    </a:cubicBezTo>
                    <a:cubicBezTo>
                      <a:pt x="2196" y="1119"/>
                      <a:pt x="2202" y="1388"/>
                      <a:pt x="2156" y="1649"/>
                    </a:cubicBezTo>
                    <a:cubicBezTo>
                      <a:pt x="2146" y="1701"/>
                      <a:pt x="2129" y="1763"/>
                      <a:pt x="2079" y="1778"/>
                    </a:cubicBezTo>
                    <a:cubicBezTo>
                      <a:pt x="2069" y="1782"/>
                      <a:pt x="2059" y="1784"/>
                      <a:pt x="2049" y="1784"/>
                    </a:cubicBezTo>
                    <a:cubicBezTo>
                      <a:pt x="2011" y="1784"/>
                      <a:pt x="1977" y="1759"/>
                      <a:pt x="1945" y="1735"/>
                    </a:cubicBezTo>
                    <a:lnTo>
                      <a:pt x="1315" y="1270"/>
                    </a:lnTo>
                    <a:cubicBezTo>
                      <a:pt x="1286" y="1252"/>
                      <a:pt x="1262" y="1226"/>
                      <a:pt x="1248" y="1197"/>
                    </a:cubicBezTo>
                    <a:cubicBezTo>
                      <a:pt x="1234" y="1155"/>
                      <a:pt x="1252" y="1109"/>
                      <a:pt x="1268" y="1069"/>
                    </a:cubicBezTo>
                    <a:cubicBezTo>
                      <a:pt x="1405" y="692"/>
                      <a:pt x="1262" y="232"/>
                      <a:pt x="935" y="1"/>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6"/>
              <p:cNvSpPr/>
              <p:nvPr/>
            </p:nvSpPr>
            <p:spPr>
              <a:xfrm flipH="1">
                <a:off x="2430676" y="4499025"/>
                <a:ext cx="342912" cy="560162"/>
              </a:xfrm>
              <a:custGeom>
                <a:avLst/>
                <a:gdLst/>
                <a:ahLst/>
                <a:cxnLst/>
                <a:rect l="l" t="t" r="r" b="b"/>
                <a:pathLst>
                  <a:path w="2572" h="4504" extrusionOk="0">
                    <a:moveTo>
                      <a:pt x="304" y="0"/>
                    </a:moveTo>
                    <a:cubicBezTo>
                      <a:pt x="224" y="0"/>
                      <a:pt x="149" y="70"/>
                      <a:pt x="104" y="144"/>
                    </a:cubicBezTo>
                    <a:cubicBezTo>
                      <a:pt x="80" y="183"/>
                      <a:pt x="62" y="227"/>
                      <a:pt x="50" y="275"/>
                    </a:cubicBezTo>
                    <a:cubicBezTo>
                      <a:pt x="0" y="448"/>
                      <a:pt x="30" y="634"/>
                      <a:pt x="134" y="783"/>
                    </a:cubicBezTo>
                    <a:cubicBezTo>
                      <a:pt x="184" y="853"/>
                      <a:pt x="248" y="913"/>
                      <a:pt x="283" y="991"/>
                    </a:cubicBezTo>
                    <a:cubicBezTo>
                      <a:pt x="365" y="1176"/>
                      <a:pt x="254" y="1383"/>
                      <a:pt x="222" y="1584"/>
                    </a:cubicBezTo>
                    <a:cubicBezTo>
                      <a:pt x="182" y="1851"/>
                      <a:pt x="285" y="2118"/>
                      <a:pt x="497" y="2290"/>
                    </a:cubicBezTo>
                    <a:cubicBezTo>
                      <a:pt x="632" y="2397"/>
                      <a:pt x="816" y="2469"/>
                      <a:pt x="873" y="2633"/>
                    </a:cubicBezTo>
                    <a:cubicBezTo>
                      <a:pt x="955" y="2860"/>
                      <a:pt x="740" y="3135"/>
                      <a:pt x="867" y="3342"/>
                    </a:cubicBezTo>
                    <a:cubicBezTo>
                      <a:pt x="947" y="3472"/>
                      <a:pt x="1138" y="3515"/>
                      <a:pt x="1188" y="3659"/>
                    </a:cubicBezTo>
                    <a:cubicBezTo>
                      <a:pt x="1214" y="3729"/>
                      <a:pt x="1198" y="3804"/>
                      <a:pt x="1188" y="3878"/>
                    </a:cubicBezTo>
                    <a:cubicBezTo>
                      <a:pt x="1186" y="3896"/>
                      <a:pt x="1184" y="3914"/>
                      <a:pt x="1182" y="3932"/>
                    </a:cubicBezTo>
                    <a:cubicBezTo>
                      <a:pt x="1156" y="4280"/>
                      <a:pt x="1488" y="4503"/>
                      <a:pt x="1805" y="4503"/>
                    </a:cubicBezTo>
                    <a:cubicBezTo>
                      <a:pt x="1977" y="4503"/>
                      <a:pt x="2144" y="4438"/>
                      <a:pt x="2248" y="4291"/>
                    </a:cubicBezTo>
                    <a:cubicBezTo>
                      <a:pt x="2326" y="4175"/>
                      <a:pt x="2368" y="4042"/>
                      <a:pt x="2368" y="3902"/>
                    </a:cubicBezTo>
                    <a:cubicBezTo>
                      <a:pt x="2372" y="3836"/>
                      <a:pt x="2368" y="3770"/>
                      <a:pt x="2358" y="3707"/>
                    </a:cubicBezTo>
                    <a:cubicBezTo>
                      <a:pt x="2338" y="3589"/>
                      <a:pt x="2298" y="3472"/>
                      <a:pt x="2326" y="3356"/>
                    </a:cubicBezTo>
                    <a:cubicBezTo>
                      <a:pt x="2350" y="3256"/>
                      <a:pt x="2422" y="3177"/>
                      <a:pt x="2470" y="3085"/>
                    </a:cubicBezTo>
                    <a:cubicBezTo>
                      <a:pt x="2571" y="2882"/>
                      <a:pt x="2551" y="2637"/>
                      <a:pt x="2414" y="2455"/>
                    </a:cubicBezTo>
                    <a:cubicBezTo>
                      <a:pt x="2378" y="2407"/>
                      <a:pt x="2334" y="2364"/>
                      <a:pt x="2314" y="2306"/>
                    </a:cubicBezTo>
                    <a:cubicBezTo>
                      <a:pt x="2254" y="2116"/>
                      <a:pt x="2509" y="1917"/>
                      <a:pt x="2424" y="1740"/>
                    </a:cubicBezTo>
                    <a:cubicBezTo>
                      <a:pt x="2384" y="1658"/>
                      <a:pt x="2282" y="1614"/>
                      <a:pt x="2254" y="1529"/>
                    </a:cubicBezTo>
                    <a:cubicBezTo>
                      <a:pt x="2242" y="1485"/>
                      <a:pt x="2250" y="1439"/>
                      <a:pt x="2252" y="1395"/>
                    </a:cubicBezTo>
                    <a:cubicBezTo>
                      <a:pt x="2259" y="1255"/>
                      <a:pt x="2147" y="1095"/>
                      <a:pt x="2024" y="1095"/>
                    </a:cubicBezTo>
                    <a:cubicBezTo>
                      <a:pt x="2001" y="1095"/>
                      <a:pt x="1978" y="1100"/>
                      <a:pt x="1955" y="1112"/>
                    </a:cubicBezTo>
                    <a:cubicBezTo>
                      <a:pt x="1838" y="1174"/>
                      <a:pt x="1846" y="1347"/>
                      <a:pt x="1898" y="1469"/>
                    </a:cubicBezTo>
                    <a:cubicBezTo>
                      <a:pt x="1947" y="1592"/>
                      <a:pt x="2025" y="1718"/>
                      <a:pt x="1991" y="1847"/>
                    </a:cubicBezTo>
                    <a:cubicBezTo>
                      <a:pt x="1949" y="2007"/>
                      <a:pt x="1750" y="2091"/>
                      <a:pt x="1716" y="2254"/>
                    </a:cubicBezTo>
                    <a:cubicBezTo>
                      <a:pt x="1684" y="2415"/>
                      <a:pt x="1826" y="2547"/>
                      <a:pt x="1912" y="2686"/>
                    </a:cubicBezTo>
                    <a:cubicBezTo>
                      <a:pt x="2009" y="2846"/>
                      <a:pt x="2033" y="3065"/>
                      <a:pt x="1920" y="3213"/>
                    </a:cubicBezTo>
                    <a:cubicBezTo>
                      <a:pt x="1860" y="3290"/>
                      <a:pt x="1760" y="3333"/>
                      <a:pt x="1664" y="3333"/>
                    </a:cubicBezTo>
                    <a:cubicBezTo>
                      <a:pt x="1575" y="3333"/>
                      <a:pt x="1490" y="3297"/>
                      <a:pt x="1443" y="3220"/>
                    </a:cubicBezTo>
                    <a:cubicBezTo>
                      <a:pt x="1342" y="3049"/>
                      <a:pt x="1475" y="2830"/>
                      <a:pt x="1447" y="2633"/>
                    </a:cubicBezTo>
                    <a:cubicBezTo>
                      <a:pt x="1411" y="2395"/>
                      <a:pt x="1148" y="2230"/>
                      <a:pt x="1140" y="1991"/>
                    </a:cubicBezTo>
                    <a:cubicBezTo>
                      <a:pt x="1138" y="1863"/>
                      <a:pt x="1212" y="1744"/>
                      <a:pt x="1220" y="1616"/>
                    </a:cubicBezTo>
                    <a:cubicBezTo>
                      <a:pt x="1236" y="1403"/>
                      <a:pt x="1073" y="1218"/>
                      <a:pt x="901" y="1090"/>
                    </a:cubicBezTo>
                    <a:cubicBezTo>
                      <a:pt x="798" y="1012"/>
                      <a:pt x="678" y="933"/>
                      <a:pt x="644" y="807"/>
                    </a:cubicBezTo>
                    <a:cubicBezTo>
                      <a:pt x="624" y="735"/>
                      <a:pt x="634" y="658"/>
                      <a:pt x="636" y="584"/>
                    </a:cubicBezTo>
                    <a:cubicBezTo>
                      <a:pt x="636" y="401"/>
                      <a:pt x="572" y="223"/>
                      <a:pt x="453" y="86"/>
                    </a:cubicBezTo>
                    <a:cubicBezTo>
                      <a:pt x="443" y="74"/>
                      <a:pt x="431" y="62"/>
                      <a:pt x="419" y="52"/>
                    </a:cubicBezTo>
                    <a:cubicBezTo>
                      <a:pt x="397" y="30"/>
                      <a:pt x="373" y="14"/>
                      <a:pt x="343" y="6"/>
                    </a:cubicBezTo>
                    <a:cubicBezTo>
                      <a:pt x="330" y="2"/>
                      <a:pt x="317" y="0"/>
                      <a:pt x="304"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6"/>
              <p:cNvSpPr/>
              <p:nvPr/>
            </p:nvSpPr>
            <p:spPr>
              <a:xfrm flipH="1">
                <a:off x="4571990" y="4571532"/>
                <a:ext cx="725762" cy="371120"/>
              </a:xfrm>
              <a:custGeom>
                <a:avLst/>
                <a:gdLst/>
                <a:ahLst/>
                <a:cxnLst/>
                <a:rect l="l" t="t" r="r" b="b"/>
                <a:pathLst>
                  <a:path w="4676" h="2984" extrusionOk="0">
                    <a:moveTo>
                      <a:pt x="606" y="0"/>
                    </a:moveTo>
                    <a:lnTo>
                      <a:pt x="606" y="0"/>
                    </a:lnTo>
                    <a:cubicBezTo>
                      <a:pt x="531" y="154"/>
                      <a:pt x="670" y="333"/>
                      <a:pt x="640" y="499"/>
                    </a:cubicBezTo>
                    <a:cubicBezTo>
                      <a:pt x="613" y="654"/>
                      <a:pt x="446" y="739"/>
                      <a:pt x="283" y="739"/>
                    </a:cubicBezTo>
                    <a:cubicBezTo>
                      <a:pt x="244" y="739"/>
                      <a:pt x="205" y="734"/>
                      <a:pt x="168" y="724"/>
                    </a:cubicBezTo>
                    <a:cubicBezTo>
                      <a:pt x="142" y="716"/>
                      <a:pt x="113" y="709"/>
                      <a:pt x="86" y="709"/>
                    </a:cubicBezTo>
                    <a:cubicBezTo>
                      <a:pt x="57" y="709"/>
                      <a:pt x="32" y="718"/>
                      <a:pt x="21" y="744"/>
                    </a:cubicBezTo>
                    <a:cubicBezTo>
                      <a:pt x="1" y="786"/>
                      <a:pt x="42" y="831"/>
                      <a:pt x="82" y="855"/>
                    </a:cubicBezTo>
                    <a:cubicBezTo>
                      <a:pt x="227" y="948"/>
                      <a:pt x="451" y="1009"/>
                      <a:pt x="638" y="1009"/>
                    </a:cubicBezTo>
                    <a:cubicBezTo>
                      <a:pt x="672" y="1009"/>
                      <a:pt x="705" y="1007"/>
                      <a:pt x="736" y="1003"/>
                    </a:cubicBezTo>
                    <a:cubicBezTo>
                      <a:pt x="854" y="1055"/>
                      <a:pt x="959" y="1128"/>
                      <a:pt x="1051" y="1220"/>
                    </a:cubicBezTo>
                    <a:cubicBezTo>
                      <a:pt x="1117" y="1286"/>
                      <a:pt x="1180" y="1365"/>
                      <a:pt x="1272" y="1381"/>
                    </a:cubicBezTo>
                    <a:cubicBezTo>
                      <a:pt x="1286" y="1417"/>
                      <a:pt x="1250" y="1451"/>
                      <a:pt x="1218" y="1475"/>
                    </a:cubicBezTo>
                    <a:lnTo>
                      <a:pt x="1027" y="1615"/>
                    </a:lnTo>
                    <a:cubicBezTo>
                      <a:pt x="1047" y="1680"/>
                      <a:pt x="1115" y="1720"/>
                      <a:pt x="1182" y="1726"/>
                    </a:cubicBezTo>
                    <a:cubicBezTo>
                      <a:pt x="1250" y="1726"/>
                      <a:pt x="1318" y="1708"/>
                      <a:pt x="1378" y="1676"/>
                    </a:cubicBezTo>
                    <a:cubicBezTo>
                      <a:pt x="1437" y="1646"/>
                      <a:pt x="1507" y="1605"/>
                      <a:pt x="1573" y="1587"/>
                    </a:cubicBezTo>
                    <a:lnTo>
                      <a:pt x="2211" y="1907"/>
                    </a:lnTo>
                    <a:cubicBezTo>
                      <a:pt x="2256" y="1927"/>
                      <a:pt x="2298" y="1955"/>
                      <a:pt x="2334" y="1989"/>
                    </a:cubicBezTo>
                    <a:cubicBezTo>
                      <a:pt x="2402" y="2065"/>
                      <a:pt x="2404" y="2173"/>
                      <a:pt x="2410" y="2272"/>
                    </a:cubicBezTo>
                    <a:cubicBezTo>
                      <a:pt x="2418" y="2426"/>
                      <a:pt x="2444" y="2577"/>
                      <a:pt x="2484" y="2725"/>
                    </a:cubicBezTo>
                    <a:cubicBezTo>
                      <a:pt x="2502" y="2788"/>
                      <a:pt x="2522" y="2852"/>
                      <a:pt x="2545" y="2914"/>
                    </a:cubicBezTo>
                    <a:cubicBezTo>
                      <a:pt x="2657" y="2948"/>
                      <a:pt x="2736" y="2983"/>
                      <a:pt x="2833" y="2983"/>
                    </a:cubicBezTo>
                    <a:cubicBezTo>
                      <a:pt x="2866" y="2983"/>
                      <a:pt x="2901" y="2979"/>
                      <a:pt x="2940" y="2970"/>
                    </a:cubicBezTo>
                    <a:cubicBezTo>
                      <a:pt x="2948" y="2896"/>
                      <a:pt x="2956" y="2820"/>
                      <a:pt x="2964" y="2746"/>
                    </a:cubicBezTo>
                    <a:cubicBezTo>
                      <a:pt x="2982" y="2589"/>
                      <a:pt x="3000" y="2430"/>
                      <a:pt x="3018" y="2272"/>
                    </a:cubicBezTo>
                    <a:cubicBezTo>
                      <a:pt x="3030" y="2212"/>
                      <a:pt x="3040" y="2147"/>
                      <a:pt x="3085" y="2107"/>
                    </a:cubicBezTo>
                    <a:cubicBezTo>
                      <a:pt x="3121" y="2075"/>
                      <a:pt x="3171" y="2067"/>
                      <a:pt x="3217" y="2059"/>
                    </a:cubicBezTo>
                    <a:cubicBezTo>
                      <a:pt x="3372" y="2033"/>
                      <a:pt x="3522" y="1991"/>
                      <a:pt x="3665" y="1931"/>
                    </a:cubicBezTo>
                    <a:cubicBezTo>
                      <a:pt x="3799" y="1878"/>
                      <a:pt x="3932" y="1808"/>
                      <a:pt x="4078" y="1808"/>
                    </a:cubicBezTo>
                    <a:cubicBezTo>
                      <a:pt x="4080" y="1808"/>
                      <a:pt x="4081" y="1808"/>
                      <a:pt x="4083" y="1808"/>
                    </a:cubicBezTo>
                    <a:cubicBezTo>
                      <a:pt x="4205" y="1808"/>
                      <a:pt x="4336" y="1851"/>
                      <a:pt x="4453" y="1851"/>
                    </a:cubicBezTo>
                    <a:cubicBezTo>
                      <a:pt x="4519" y="1851"/>
                      <a:pt x="4581" y="1837"/>
                      <a:pt x="4634" y="1794"/>
                    </a:cubicBezTo>
                    <a:cubicBezTo>
                      <a:pt x="4654" y="1782"/>
                      <a:pt x="4666" y="1762"/>
                      <a:pt x="4670" y="1738"/>
                    </a:cubicBezTo>
                    <a:cubicBezTo>
                      <a:pt x="4676" y="1696"/>
                      <a:pt x="4632" y="1666"/>
                      <a:pt x="4592" y="1648"/>
                    </a:cubicBezTo>
                    <a:cubicBezTo>
                      <a:pt x="4490" y="1605"/>
                      <a:pt x="4380" y="1582"/>
                      <a:pt x="4269" y="1582"/>
                    </a:cubicBezTo>
                    <a:cubicBezTo>
                      <a:pt x="4189" y="1582"/>
                      <a:pt x="4108" y="1594"/>
                      <a:pt x="4030" y="1619"/>
                    </a:cubicBezTo>
                    <a:cubicBezTo>
                      <a:pt x="4168" y="1539"/>
                      <a:pt x="4255" y="1399"/>
                      <a:pt x="4265" y="1242"/>
                    </a:cubicBezTo>
                    <a:cubicBezTo>
                      <a:pt x="4269" y="1224"/>
                      <a:pt x="4265" y="1208"/>
                      <a:pt x="4255" y="1192"/>
                    </a:cubicBezTo>
                    <a:cubicBezTo>
                      <a:pt x="4247" y="1182"/>
                      <a:pt x="4237" y="1178"/>
                      <a:pt x="4226" y="1178"/>
                    </a:cubicBezTo>
                    <a:cubicBezTo>
                      <a:pt x="4199" y="1178"/>
                      <a:pt x="4166" y="1204"/>
                      <a:pt x="4146" y="1228"/>
                    </a:cubicBezTo>
                    <a:cubicBezTo>
                      <a:pt x="3861" y="1561"/>
                      <a:pt x="3440" y="1738"/>
                      <a:pt x="3036" y="1904"/>
                    </a:cubicBezTo>
                    <a:cubicBezTo>
                      <a:pt x="3006" y="1812"/>
                      <a:pt x="2940" y="1728"/>
                      <a:pt x="2910" y="1636"/>
                    </a:cubicBezTo>
                    <a:cubicBezTo>
                      <a:pt x="3149" y="1573"/>
                      <a:pt x="3351" y="1413"/>
                      <a:pt x="3466" y="1194"/>
                    </a:cubicBezTo>
                    <a:cubicBezTo>
                      <a:pt x="3486" y="1160"/>
                      <a:pt x="3502" y="1122"/>
                      <a:pt x="3536" y="1102"/>
                    </a:cubicBezTo>
                    <a:cubicBezTo>
                      <a:pt x="3562" y="1088"/>
                      <a:pt x="3590" y="1080"/>
                      <a:pt x="3620" y="1076"/>
                    </a:cubicBezTo>
                    <a:cubicBezTo>
                      <a:pt x="3709" y="1061"/>
                      <a:pt x="3799" y="1033"/>
                      <a:pt x="3883" y="995"/>
                    </a:cubicBezTo>
                    <a:lnTo>
                      <a:pt x="3887" y="991"/>
                    </a:lnTo>
                    <a:cubicBezTo>
                      <a:pt x="3970" y="951"/>
                      <a:pt x="4054" y="891"/>
                      <a:pt x="4076" y="803"/>
                    </a:cubicBezTo>
                    <a:cubicBezTo>
                      <a:pt x="4080" y="788"/>
                      <a:pt x="4080" y="772"/>
                      <a:pt x="4074" y="758"/>
                    </a:cubicBezTo>
                    <a:cubicBezTo>
                      <a:pt x="4064" y="735"/>
                      <a:pt x="4040" y="729"/>
                      <a:pt x="4015" y="729"/>
                    </a:cubicBezTo>
                    <a:cubicBezTo>
                      <a:pt x="4004" y="729"/>
                      <a:pt x="3992" y="730"/>
                      <a:pt x="3982" y="732"/>
                    </a:cubicBezTo>
                    <a:cubicBezTo>
                      <a:pt x="3811" y="758"/>
                      <a:pt x="3645" y="815"/>
                      <a:pt x="3494" y="903"/>
                    </a:cubicBezTo>
                    <a:cubicBezTo>
                      <a:pt x="3520" y="827"/>
                      <a:pt x="3544" y="750"/>
                      <a:pt x="3538" y="670"/>
                    </a:cubicBezTo>
                    <a:cubicBezTo>
                      <a:pt x="3534" y="592"/>
                      <a:pt x="3492" y="511"/>
                      <a:pt x="3418" y="481"/>
                    </a:cubicBezTo>
                    <a:cubicBezTo>
                      <a:pt x="3380" y="646"/>
                      <a:pt x="3323" y="805"/>
                      <a:pt x="3251" y="957"/>
                    </a:cubicBezTo>
                    <a:cubicBezTo>
                      <a:pt x="3207" y="1055"/>
                      <a:pt x="3157" y="1150"/>
                      <a:pt x="3101" y="1246"/>
                    </a:cubicBezTo>
                    <a:lnTo>
                      <a:pt x="2940" y="1106"/>
                    </a:lnTo>
                    <a:cubicBezTo>
                      <a:pt x="2906" y="1073"/>
                      <a:pt x="2864" y="1049"/>
                      <a:pt x="2818" y="1035"/>
                    </a:cubicBezTo>
                    <a:cubicBezTo>
                      <a:pt x="2812" y="1034"/>
                      <a:pt x="2805" y="1033"/>
                      <a:pt x="2799" y="1033"/>
                    </a:cubicBezTo>
                    <a:cubicBezTo>
                      <a:pt x="2756" y="1033"/>
                      <a:pt x="2711" y="1055"/>
                      <a:pt x="2703" y="1096"/>
                    </a:cubicBezTo>
                    <a:cubicBezTo>
                      <a:pt x="2699" y="1120"/>
                      <a:pt x="2703" y="1146"/>
                      <a:pt x="2715" y="1170"/>
                    </a:cubicBezTo>
                    <a:cubicBezTo>
                      <a:pt x="2743" y="1236"/>
                      <a:pt x="2781" y="1296"/>
                      <a:pt x="2828" y="1348"/>
                    </a:cubicBezTo>
                    <a:cubicBezTo>
                      <a:pt x="2838" y="1355"/>
                      <a:pt x="2844" y="1367"/>
                      <a:pt x="2846" y="1379"/>
                    </a:cubicBezTo>
                    <a:cubicBezTo>
                      <a:pt x="2846" y="1391"/>
                      <a:pt x="2842" y="1403"/>
                      <a:pt x="2834" y="1411"/>
                    </a:cubicBezTo>
                    <a:cubicBezTo>
                      <a:pt x="2810" y="1445"/>
                      <a:pt x="2783" y="1475"/>
                      <a:pt x="2753" y="1503"/>
                    </a:cubicBezTo>
                    <a:cubicBezTo>
                      <a:pt x="2725" y="1533"/>
                      <a:pt x="2693" y="1559"/>
                      <a:pt x="2657" y="1581"/>
                    </a:cubicBezTo>
                    <a:cubicBezTo>
                      <a:pt x="2584" y="1624"/>
                      <a:pt x="2502" y="1640"/>
                      <a:pt x="2418" y="1640"/>
                    </a:cubicBezTo>
                    <a:cubicBezTo>
                      <a:pt x="2351" y="1640"/>
                      <a:pt x="2281" y="1629"/>
                      <a:pt x="2215" y="1613"/>
                    </a:cubicBezTo>
                    <a:cubicBezTo>
                      <a:pt x="2157" y="1455"/>
                      <a:pt x="2254" y="1286"/>
                      <a:pt x="2350" y="1144"/>
                    </a:cubicBezTo>
                    <a:lnTo>
                      <a:pt x="2484" y="949"/>
                    </a:lnTo>
                    <a:lnTo>
                      <a:pt x="2543" y="857"/>
                    </a:lnTo>
                    <a:cubicBezTo>
                      <a:pt x="2603" y="772"/>
                      <a:pt x="2663" y="684"/>
                      <a:pt x="2755" y="632"/>
                    </a:cubicBezTo>
                    <a:cubicBezTo>
                      <a:pt x="2779" y="620"/>
                      <a:pt x="2801" y="606"/>
                      <a:pt x="2816" y="584"/>
                    </a:cubicBezTo>
                    <a:cubicBezTo>
                      <a:pt x="2842" y="544"/>
                      <a:pt x="2812" y="487"/>
                      <a:pt x="2769" y="469"/>
                    </a:cubicBezTo>
                    <a:cubicBezTo>
                      <a:pt x="2751" y="463"/>
                      <a:pt x="2733" y="461"/>
                      <a:pt x="2715" y="461"/>
                    </a:cubicBezTo>
                    <a:cubicBezTo>
                      <a:pt x="2686" y="461"/>
                      <a:pt x="2657" y="468"/>
                      <a:pt x="2631" y="483"/>
                    </a:cubicBezTo>
                    <a:cubicBezTo>
                      <a:pt x="2561" y="515"/>
                      <a:pt x="2500" y="566"/>
                      <a:pt x="2458" y="632"/>
                    </a:cubicBezTo>
                    <a:cubicBezTo>
                      <a:pt x="2446" y="517"/>
                      <a:pt x="2432" y="399"/>
                      <a:pt x="2392" y="291"/>
                    </a:cubicBezTo>
                    <a:cubicBezTo>
                      <a:pt x="2352" y="182"/>
                      <a:pt x="2282" y="80"/>
                      <a:pt x="2181" y="24"/>
                    </a:cubicBezTo>
                    <a:lnTo>
                      <a:pt x="2181" y="24"/>
                    </a:lnTo>
                    <a:cubicBezTo>
                      <a:pt x="2179" y="196"/>
                      <a:pt x="2197" y="365"/>
                      <a:pt x="2235" y="532"/>
                    </a:cubicBezTo>
                    <a:cubicBezTo>
                      <a:pt x="2252" y="610"/>
                      <a:pt x="2276" y="690"/>
                      <a:pt x="2270" y="770"/>
                    </a:cubicBezTo>
                    <a:cubicBezTo>
                      <a:pt x="2264" y="849"/>
                      <a:pt x="2229" y="925"/>
                      <a:pt x="2161" y="959"/>
                    </a:cubicBezTo>
                    <a:cubicBezTo>
                      <a:pt x="2157" y="961"/>
                      <a:pt x="2155" y="963"/>
                      <a:pt x="2151" y="965"/>
                    </a:cubicBezTo>
                    <a:lnTo>
                      <a:pt x="2147" y="959"/>
                    </a:lnTo>
                    <a:lnTo>
                      <a:pt x="1952" y="678"/>
                    </a:lnTo>
                    <a:cubicBezTo>
                      <a:pt x="1890" y="684"/>
                      <a:pt x="1852" y="756"/>
                      <a:pt x="1858" y="817"/>
                    </a:cubicBezTo>
                    <a:cubicBezTo>
                      <a:pt x="1862" y="871"/>
                      <a:pt x="1890" y="923"/>
                      <a:pt x="1914" y="973"/>
                    </a:cubicBezTo>
                    <a:lnTo>
                      <a:pt x="1922" y="991"/>
                    </a:lnTo>
                    <a:cubicBezTo>
                      <a:pt x="1999" y="1162"/>
                      <a:pt x="2003" y="1393"/>
                      <a:pt x="1940" y="1571"/>
                    </a:cubicBezTo>
                    <a:lnTo>
                      <a:pt x="1685" y="1415"/>
                    </a:lnTo>
                    <a:cubicBezTo>
                      <a:pt x="1655" y="1401"/>
                      <a:pt x="1631" y="1379"/>
                      <a:pt x="1613" y="1353"/>
                    </a:cubicBezTo>
                    <a:cubicBezTo>
                      <a:pt x="1593" y="1318"/>
                      <a:pt x="1601" y="1274"/>
                      <a:pt x="1605" y="1234"/>
                    </a:cubicBezTo>
                    <a:cubicBezTo>
                      <a:pt x="1627" y="1045"/>
                      <a:pt x="1607" y="851"/>
                      <a:pt x="1543" y="672"/>
                    </a:cubicBezTo>
                    <a:cubicBezTo>
                      <a:pt x="1523" y="613"/>
                      <a:pt x="1474" y="547"/>
                      <a:pt x="1420" y="547"/>
                    </a:cubicBezTo>
                    <a:cubicBezTo>
                      <a:pt x="1410" y="547"/>
                      <a:pt x="1400" y="549"/>
                      <a:pt x="1390" y="554"/>
                    </a:cubicBezTo>
                    <a:cubicBezTo>
                      <a:pt x="1421" y="708"/>
                      <a:pt x="1425" y="863"/>
                      <a:pt x="1406" y="1019"/>
                    </a:cubicBezTo>
                    <a:cubicBezTo>
                      <a:pt x="1402" y="1035"/>
                      <a:pt x="1400" y="1051"/>
                      <a:pt x="1398" y="1067"/>
                    </a:cubicBezTo>
                    <a:cubicBezTo>
                      <a:pt x="1392" y="1100"/>
                      <a:pt x="1380" y="1140"/>
                      <a:pt x="1348" y="1150"/>
                    </a:cubicBezTo>
                    <a:cubicBezTo>
                      <a:pt x="1341" y="1153"/>
                      <a:pt x="1335" y="1154"/>
                      <a:pt x="1329" y="1154"/>
                    </a:cubicBezTo>
                    <a:cubicBezTo>
                      <a:pt x="1304" y="1154"/>
                      <a:pt x="1281" y="1137"/>
                      <a:pt x="1260" y="1122"/>
                    </a:cubicBezTo>
                    <a:lnTo>
                      <a:pt x="1160" y="1049"/>
                    </a:lnTo>
                    <a:lnTo>
                      <a:pt x="852" y="821"/>
                    </a:lnTo>
                    <a:cubicBezTo>
                      <a:pt x="834" y="809"/>
                      <a:pt x="818" y="794"/>
                      <a:pt x="810" y="774"/>
                    </a:cubicBezTo>
                    <a:cubicBezTo>
                      <a:pt x="800" y="748"/>
                      <a:pt x="812" y="718"/>
                      <a:pt x="822" y="692"/>
                    </a:cubicBezTo>
                    <a:cubicBezTo>
                      <a:pt x="907" y="439"/>
                      <a:pt x="822" y="158"/>
                      <a:pt x="606" y="0"/>
                    </a:cubicBez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 name="Google Shape;641;p16"/>
            <p:cNvSpPr/>
            <p:nvPr/>
          </p:nvSpPr>
          <p:spPr>
            <a:xfrm>
              <a:off x="-678091" y="4679808"/>
              <a:ext cx="10546750" cy="1248575"/>
            </a:xfrm>
            <a:custGeom>
              <a:avLst/>
              <a:gdLst/>
              <a:ahLst/>
              <a:cxnLst/>
              <a:rect l="l" t="t" r="r" b="b"/>
              <a:pathLst>
                <a:path w="421870" h="49943" extrusionOk="0">
                  <a:moveTo>
                    <a:pt x="21063" y="6089"/>
                  </a:moveTo>
                  <a:cubicBezTo>
                    <a:pt x="26338" y="3171"/>
                    <a:pt x="31950" y="1824"/>
                    <a:pt x="40593" y="1375"/>
                  </a:cubicBezTo>
                  <a:cubicBezTo>
                    <a:pt x="49236" y="926"/>
                    <a:pt x="62368" y="1599"/>
                    <a:pt x="72919" y="3395"/>
                  </a:cubicBezTo>
                  <a:cubicBezTo>
                    <a:pt x="83470" y="5191"/>
                    <a:pt x="94470" y="10803"/>
                    <a:pt x="103898" y="12150"/>
                  </a:cubicBezTo>
                  <a:cubicBezTo>
                    <a:pt x="113326" y="13497"/>
                    <a:pt x="120173" y="10579"/>
                    <a:pt x="129489" y="11477"/>
                  </a:cubicBezTo>
                  <a:cubicBezTo>
                    <a:pt x="138805" y="12375"/>
                    <a:pt x="151600" y="17201"/>
                    <a:pt x="159794" y="17538"/>
                  </a:cubicBezTo>
                  <a:cubicBezTo>
                    <a:pt x="167988" y="17875"/>
                    <a:pt x="170121" y="14732"/>
                    <a:pt x="178651" y="13497"/>
                  </a:cubicBezTo>
                  <a:cubicBezTo>
                    <a:pt x="187182" y="12262"/>
                    <a:pt x="203120" y="10691"/>
                    <a:pt x="210977" y="10130"/>
                  </a:cubicBezTo>
                  <a:cubicBezTo>
                    <a:pt x="218834" y="9569"/>
                    <a:pt x="217936" y="9793"/>
                    <a:pt x="225793" y="10130"/>
                  </a:cubicBezTo>
                  <a:cubicBezTo>
                    <a:pt x="233650" y="10467"/>
                    <a:pt x="248466" y="11926"/>
                    <a:pt x="258119" y="12150"/>
                  </a:cubicBezTo>
                  <a:cubicBezTo>
                    <a:pt x="267772" y="12375"/>
                    <a:pt x="275741" y="11140"/>
                    <a:pt x="283710" y="11477"/>
                  </a:cubicBezTo>
                  <a:cubicBezTo>
                    <a:pt x="291679" y="11814"/>
                    <a:pt x="298302" y="14059"/>
                    <a:pt x="305934" y="14171"/>
                  </a:cubicBezTo>
                  <a:cubicBezTo>
                    <a:pt x="313567" y="14283"/>
                    <a:pt x="323220" y="13497"/>
                    <a:pt x="329505" y="12150"/>
                  </a:cubicBezTo>
                  <a:cubicBezTo>
                    <a:pt x="335791" y="10803"/>
                    <a:pt x="335566" y="6875"/>
                    <a:pt x="343647" y="6089"/>
                  </a:cubicBezTo>
                  <a:cubicBezTo>
                    <a:pt x="351728" y="5303"/>
                    <a:pt x="369350" y="8334"/>
                    <a:pt x="377993" y="7436"/>
                  </a:cubicBezTo>
                  <a:cubicBezTo>
                    <a:pt x="386636" y="6538"/>
                    <a:pt x="390789" y="-2554"/>
                    <a:pt x="395503" y="701"/>
                  </a:cubicBezTo>
                  <a:cubicBezTo>
                    <a:pt x="400217" y="3956"/>
                    <a:pt x="444889" y="18772"/>
                    <a:pt x="406278" y="26966"/>
                  </a:cubicBezTo>
                  <a:cubicBezTo>
                    <a:pt x="367667" y="35160"/>
                    <a:pt x="230058" y="51211"/>
                    <a:pt x="163835" y="49864"/>
                  </a:cubicBezTo>
                  <a:cubicBezTo>
                    <a:pt x="97612" y="48517"/>
                    <a:pt x="32736" y="26181"/>
                    <a:pt x="8941" y="18885"/>
                  </a:cubicBezTo>
                  <a:cubicBezTo>
                    <a:pt x="-14854" y="11589"/>
                    <a:pt x="15788" y="9007"/>
                    <a:pt x="21063" y="6089"/>
                  </a:cubicBezTo>
                  <a:close/>
                </a:path>
              </a:pathLst>
            </a:custGeom>
            <a:solidFill>
              <a:schemeClr val="accent1"/>
            </a:solidFill>
            <a:ln>
              <a:noFill/>
            </a:ln>
            <a:effectLst>
              <a:outerShdw blurRad="114300" dist="38100" dir="5400000" algn="bl" rotWithShape="0">
                <a:schemeClr val="lt1">
                  <a:alpha val="50000"/>
                </a:schemeClr>
              </a:outerShdw>
            </a:effectLst>
          </p:spPr>
        </p:sp>
      </p:grpSp>
      <p:sp>
        <p:nvSpPr>
          <p:cNvPr id="642" name="Google Shape;64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ontserrat ExtraBold"/>
              <a:buNone/>
              <a:defRPr sz="3000">
                <a:solidFill>
                  <a:schemeClr val="dk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3000"/>
              <a:buFont typeface="Montserrat ExtraBold"/>
              <a:buNone/>
              <a:defRPr sz="3000">
                <a:solidFill>
                  <a:schemeClr val="dk1"/>
                </a:solidFill>
                <a:latin typeface="Montserrat ExtraBold"/>
                <a:ea typeface="Montserrat ExtraBold"/>
                <a:cs typeface="Montserrat ExtraBold"/>
                <a:sym typeface="Montserrat ExtraBold"/>
              </a:defRPr>
            </a:lvl2pPr>
            <a:lvl3pPr lvl="2" rtl="0">
              <a:spcBef>
                <a:spcPts val="0"/>
              </a:spcBef>
              <a:spcAft>
                <a:spcPts val="0"/>
              </a:spcAft>
              <a:buClr>
                <a:schemeClr val="dk1"/>
              </a:buClr>
              <a:buSzPts val="3000"/>
              <a:buFont typeface="Montserrat ExtraBold"/>
              <a:buNone/>
              <a:defRPr sz="3000">
                <a:solidFill>
                  <a:schemeClr val="dk1"/>
                </a:solidFill>
                <a:latin typeface="Montserrat ExtraBold"/>
                <a:ea typeface="Montserrat ExtraBold"/>
                <a:cs typeface="Montserrat ExtraBold"/>
                <a:sym typeface="Montserrat ExtraBold"/>
              </a:defRPr>
            </a:lvl3pPr>
            <a:lvl4pPr lvl="3" rtl="0">
              <a:spcBef>
                <a:spcPts val="0"/>
              </a:spcBef>
              <a:spcAft>
                <a:spcPts val="0"/>
              </a:spcAft>
              <a:buClr>
                <a:schemeClr val="dk1"/>
              </a:buClr>
              <a:buSzPts val="3000"/>
              <a:buFont typeface="Montserrat ExtraBold"/>
              <a:buNone/>
              <a:defRPr sz="3000">
                <a:solidFill>
                  <a:schemeClr val="dk1"/>
                </a:solidFill>
                <a:latin typeface="Montserrat ExtraBold"/>
                <a:ea typeface="Montserrat ExtraBold"/>
                <a:cs typeface="Montserrat ExtraBold"/>
                <a:sym typeface="Montserrat ExtraBold"/>
              </a:defRPr>
            </a:lvl4pPr>
            <a:lvl5pPr lvl="4" rtl="0">
              <a:spcBef>
                <a:spcPts val="0"/>
              </a:spcBef>
              <a:spcAft>
                <a:spcPts val="0"/>
              </a:spcAft>
              <a:buClr>
                <a:schemeClr val="dk1"/>
              </a:buClr>
              <a:buSzPts val="3000"/>
              <a:buFont typeface="Montserrat ExtraBold"/>
              <a:buNone/>
              <a:defRPr sz="3000">
                <a:solidFill>
                  <a:schemeClr val="dk1"/>
                </a:solidFill>
                <a:latin typeface="Montserrat ExtraBold"/>
                <a:ea typeface="Montserrat ExtraBold"/>
                <a:cs typeface="Montserrat ExtraBold"/>
                <a:sym typeface="Montserrat ExtraBold"/>
              </a:defRPr>
            </a:lvl5pPr>
            <a:lvl6pPr lvl="5" rtl="0">
              <a:spcBef>
                <a:spcPts val="0"/>
              </a:spcBef>
              <a:spcAft>
                <a:spcPts val="0"/>
              </a:spcAft>
              <a:buClr>
                <a:schemeClr val="dk1"/>
              </a:buClr>
              <a:buSzPts val="3000"/>
              <a:buFont typeface="Montserrat ExtraBold"/>
              <a:buNone/>
              <a:defRPr sz="3000">
                <a:solidFill>
                  <a:schemeClr val="dk1"/>
                </a:solidFill>
                <a:latin typeface="Montserrat ExtraBold"/>
                <a:ea typeface="Montserrat ExtraBold"/>
                <a:cs typeface="Montserrat ExtraBold"/>
                <a:sym typeface="Montserrat ExtraBold"/>
              </a:defRPr>
            </a:lvl6pPr>
            <a:lvl7pPr lvl="6" rtl="0">
              <a:spcBef>
                <a:spcPts val="0"/>
              </a:spcBef>
              <a:spcAft>
                <a:spcPts val="0"/>
              </a:spcAft>
              <a:buClr>
                <a:schemeClr val="dk1"/>
              </a:buClr>
              <a:buSzPts val="3000"/>
              <a:buFont typeface="Montserrat ExtraBold"/>
              <a:buNone/>
              <a:defRPr sz="3000">
                <a:solidFill>
                  <a:schemeClr val="dk1"/>
                </a:solidFill>
                <a:latin typeface="Montserrat ExtraBold"/>
                <a:ea typeface="Montserrat ExtraBold"/>
                <a:cs typeface="Montserrat ExtraBold"/>
                <a:sym typeface="Montserrat ExtraBold"/>
              </a:defRPr>
            </a:lvl7pPr>
            <a:lvl8pPr lvl="7" rtl="0">
              <a:spcBef>
                <a:spcPts val="0"/>
              </a:spcBef>
              <a:spcAft>
                <a:spcPts val="0"/>
              </a:spcAft>
              <a:buClr>
                <a:schemeClr val="dk1"/>
              </a:buClr>
              <a:buSzPts val="3000"/>
              <a:buFont typeface="Montserrat ExtraBold"/>
              <a:buNone/>
              <a:defRPr sz="3000">
                <a:solidFill>
                  <a:schemeClr val="dk1"/>
                </a:solidFill>
                <a:latin typeface="Montserrat ExtraBold"/>
                <a:ea typeface="Montserrat ExtraBold"/>
                <a:cs typeface="Montserrat ExtraBold"/>
                <a:sym typeface="Montserrat ExtraBold"/>
              </a:defRPr>
            </a:lvl8pPr>
            <a:lvl9pPr lvl="8" rtl="0">
              <a:spcBef>
                <a:spcPts val="0"/>
              </a:spcBef>
              <a:spcAft>
                <a:spcPts val="0"/>
              </a:spcAft>
              <a:buClr>
                <a:schemeClr val="dk1"/>
              </a:buClr>
              <a:buSzPts val="3000"/>
              <a:buFont typeface="Montserrat ExtraBold"/>
              <a:buNone/>
              <a:defRPr sz="3000">
                <a:solidFill>
                  <a:schemeClr val="dk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1pPr>
            <a:lvl2pPr marL="914400" lvl="1"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2pPr>
            <a:lvl3pPr marL="1371600" lvl="2"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3pPr>
            <a:lvl4pPr marL="1828800" lvl="3"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4pPr>
            <a:lvl5pPr marL="2286000" lvl="4"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5pPr>
            <a:lvl6pPr marL="2743200" lvl="5"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6pPr>
            <a:lvl7pPr marL="3200400" lvl="6"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7pPr>
            <a:lvl8pPr marL="3657600" lvl="7"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8pPr>
            <a:lvl9pPr marL="4114800" lvl="8"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6" r:id="rId4"/>
    <p:sldLayoutId id="2147483657" r:id="rId5"/>
    <p:sldLayoutId id="2147483658" r:id="rId6"/>
    <p:sldLayoutId id="2147483659" r:id="rId7"/>
    <p:sldLayoutId id="2147483661" r:id="rId8"/>
    <p:sldLayoutId id="2147483662" r:id="rId9"/>
    <p:sldLayoutId id="2147483665" r:id="rId10"/>
    <p:sldLayoutId id="2147483668" r:id="rId11"/>
    <p:sldLayoutId id="2147483669" r:id="rId12"/>
    <p:sldLayoutId id="2147483670" r:id="rId13"/>
    <p:sldLayoutId id="2147483672" r:id="rId14"/>
    <p:sldLayoutId id="2147483673" r:id="rId15"/>
    <p:sldLayoutId id="2147483677" r:id="rId16"/>
    <p:sldLayoutId id="2147483678"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hyperlink" Target="https://doi.org/10.1007/s00338-012-0969-x" TargetMode="External"/><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1"/>
        <p:cNvGrpSpPr/>
        <p:nvPr/>
      </p:nvGrpSpPr>
      <p:grpSpPr>
        <a:xfrm>
          <a:off x="0" y="0"/>
          <a:ext cx="0" cy="0"/>
          <a:chOff x="0" y="0"/>
          <a:chExt cx="0" cy="0"/>
        </a:xfrm>
      </p:grpSpPr>
      <p:sp>
        <p:nvSpPr>
          <p:cNvPr id="1332" name="Google Shape;1332;p36"/>
          <p:cNvSpPr txBox="1">
            <a:spLocks noGrp="1"/>
          </p:cNvSpPr>
          <p:nvPr>
            <p:ph type="ctrTitle"/>
          </p:nvPr>
        </p:nvSpPr>
        <p:spPr>
          <a:xfrm>
            <a:off x="225552" y="1166839"/>
            <a:ext cx="8692895" cy="206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b="1" dirty="0"/>
              <a:t>Predation on Coral Settlers by the Corallivorous Fireworm </a:t>
            </a:r>
            <a:r>
              <a:rPr lang="en-US" sz="4000" b="1" i="1" dirty="0"/>
              <a:t>Hermodice carunculata</a:t>
            </a:r>
          </a:p>
          <a:p>
            <a:pPr marL="0" lvl="0" indent="0" algn="ctr" rtl="0">
              <a:spcBef>
                <a:spcPts val="0"/>
              </a:spcBef>
              <a:spcAft>
                <a:spcPts val="0"/>
              </a:spcAft>
              <a:buNone/>
            </a:pPr>
            <a:r>
              <a:rPr lang="en-US" sz="3000" dirty="0"/>
              <a:t>A Review</a:t>
            </a:r>
            <a:r>
              <a:rPr lang="en-US" sz="4400" b="1" dirty="0"/>
              <a:t> </a:t>
            </a:r>
          </a:p>
        </p:txBody>
      </p:sp>
      <p:sp>
        <p:nvSpPr>
          <p:cNvPr id="1333" name="Google Shape;1333;p36"/>
          <p:cNvSpPr txBox="1">
            <a:spLocks noGrp="1"/>
          </p:cNvSpPr>
          <p:nvPr>
            <p:ph type="subTitle" idx="1"/>
          </p:nvPr>
        </p:nvSpPr>
        <p:spPr>
          <a:xfrm>
            <a:off x="2307675" y="3099375"/>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Isabelle Rennenberg </a:t>
            </a:r>
          </a:p>
          <a:p>
            <a:pPr marL="0" lvl="0" indent="0" algn="ctr" rtl="0">
              <a:spcBef>
                <a:spcPts val="0"/>
              </a:spcBef>
              <a:spcAft>
                <a:spcPts val="0"/>
              </a:spcAft>
              <a:buNone/>
            </a:pPr>
            <a:r>
              <a:rPr lang="en" dirty="0"/>
              <a:t>STA532</a:t>
            </a:r>
            <a:endParaRPr dirty="0"/>
          </a:p>
        </p:txBody>
      </p:sp>
      <p:grpSp>
        <p:nvGrpSpPr>
          <p:cNvPr id="1334" name="Google Shape;1334;p36"/>
          <p:cNvGrpSpPr/>
          <p:nvPr/>
        </p:nvGrpSpPr>
        <p:grpSpPr>
          <a:xfrm>
            <a:off x="1068347" y="1533769"/>
            <a:ext cx="7584666" cy="3128448"/>
            <a:chOff x="1068347" y="1533769"/>
            <a:chExt cx="7584666" cy="3128448"/>
          </a:xfrm>
        </p:grpSpPr>
        <p:sp>
          <p:nvSpPr>
            <p:cNvPr id="1335" name="Google Shape;1335;p36"/>
            <p:cNvSpPr/>
            <p:nvPr/>
          </p:nvSpPr>
          <p:spPr>
            <a:xfrm>
              <a:off x="7385074" y="3429406"/>
              <a:ext cx="270407" cy="156856"/>
            </a:xfrm>
            <a:custGeom>
              <a:avLst/>
              <a:gdLst/>
              <a:ahLst/>
              <a:cxnLst/>
              <a:rect l="l" t="t" r="r" b="b"/>
              <a:pathLst>
                <a:path w="13650" h="7918" extrusionOk="0">
                  <a:moveTo>
                    <a:pt x="11686" y="2217"/>
                  </a:moveTo>
                  <a:cubicBezTo>
                    <a:pt x="11971" y="1837"/>
                    <a:pt x="12224" y="1457"/>
                    <a:pt x="12478" y="1077"/>
                  </a:cubicBezTo>
                  <a:cubicBezTo>
                    <a:pt x="12573" y="887"/>
                    <a:pt x="12699" y="697"/>
                    <a:pt x="12826" y="475"/>
                  </a:cubicBezTo>
                  <a:cubicBezTo>
                    <a:pt x="12826" y="444"/>
                    <a:pt x="13048" y="0"/>
                    <a:pt x="13048" y="0"/>
                  </a:cubicBezTo>
                  <a:cubicBezTo>
                    <a:pt x="12763" y="64"/>
                    <a:pt x="12446" y="127"/>
                    <a:pt x="12161" y="254"/>
                  </a:cubicBezTo>
                  <a:cubicBezTo>
                    <a:pt x="11401" y="602"/>
                    <a:pt x="10863" y="1299"/>
                    <a:pt x="10134" y="1711"/>
                  </a:cubicBezTo>
                  <a:cubicBezTo>
                    <a:pt x="9564" y="2027"/>
                    <a:pt x="8931" y="1901"/>
                    <a:pt x="8297" y="1806"/>
                  </a:cubicBezTo>
                  <a:cubicBezTo>
                    <a:pt x="7727" y="1742"/>
                    <a:pt x="7157" y="1679"/>
                    <a:pt x="6587" y="1647"/>
                  </a:cubicBezTo>
                  <a:cubicBezTo>
                    <a:pt x="6081" y="1647"/>
                    <a:pt x="5542" y="1679"/>
                    <a:pt x="5004" y="1774"/>
                  </a:cubicBezTo>
                  <a:cubicBezTo>
                    <a:pt x="3800" y="2059"/>
                    <a:pt x="2724" y="2692"/>
                    <a:pt x="1900" y="3611"/>
                  </a:cubicBezTo>
                  <a:cubicBezTo>
                    <a:pt x="1077" y="4561"/>
                    <a:pt x="475" y="5637"/>
                    <a:pt x="95" y="6778"/>
                  </a:cubicBezTo>
                  <a:cubicBezTo>
                    <a:pt x="32" y="6904"/>
                    <a:pt x="0" y="6999"/>
                    <a:pt x="32" y="7126"/>
                  </a:cubicBezTo>
                  <a:cubicBezTo>
                    <a:pt x="285" y="7918"/>
                    <a:pt x="1964" y="7854"/>
                    <a:pt x="2565" y="7823"/>
                  </a:cubicBezTo>
                  <a:cubicBezTo>
                    <a:pt x="3579" y="7728"/>
                    <a:pt x="4560" y="7443"/>
                    <a:pt x="5447" y="6999"/>
                  </a:cubicBezTo>
                  <a:cubicBezTo>
                    <a:pt x="6302" y="6524"/>
                    <a:pt x="7094" y="5986"/>
                    <a:pt x="7854" y="5321"/>
                  </a:cubicBezTo>
                  <a:cubicBezTo>
                    <a:pt x="8202" y="5036"/>
                    <a:pt x="8519" y="4687"/>
                    <a:pt x="8836" y="4339"/>
                  </a:cubicBezTo>
                  <a:cubicBezTo>
                    <a:pt x="9216" y="4054"/>
                    <a:pt x="9596" y="3801"/>
                    <a:pt x="10039" y="3611"/>
                  </a:cubicBezTo>
                  <a:cubicBezTo>
                    <a:pt x="10261" y="3516"/>
                    <a:pt x="10483" y="3421"/>
                    <a:pt x="10704" y="3389"/>
                  </a:cubicBezTo>
                  <a:cubicBezTo>
                    <a:pt x="11053" y="3357"/>
                    <a:pt x="11369" y="3389"/>
                    <a:pt x="11718" y="3452"/>
                  </a:cubicBezTo>
                  <a:cubicBezTo>
                    <a:pt x="11939" y="3484"/>
                    <a:pt x="12193" y="3516"/>
                    <a:pt x="12414" y="3516"/>
                  </a:cubicBezTo>
                  <a:cubicBezTo>
                    <a:pt x="12794" y="3294"/>
                    <a:pt x="13238" y="3072"/>
                    <a:pt x="13649" y="2851"/>
                  </a:cubicBezTo>
                  <a:cubicBezTo>
                    <a:pt x="13333" y="2724"/>
                    <a:pt x="13016" y="2597"/>
                    <a:pt x="12668" y="2471"/>
                  </a:cubicBezTo>
                  <a:cubicBezTo>
                    <a:pt x="12351" y="2376"/>
                    <a:pt x="12034" y="2281"/>
                    <a:pt x="11686" y="2217"/>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6"/>
            <p:cNvSpPr/>
            <p:nvPr/>
          </p:nvSpPr>
          <p:spPr>
            <a:xfrm>
              <a:off x="7697497" y="3564292"/>
              <a:ext cx="197010" cy="111689"/>
            </a:xfrm>
            <a:custGeom>
              <a:avLst/>
              <a:gdLst/>
              <a:ahLst/>
              <a:cxnLst/>
              <a:rect l="l" t="t" r="r" b="b"/>
              <a:pathLst>
                <a:path w="9945" h="5638" extrusionOk="0">
                  <a:moveTo>
                    <a:pt x="1805" y="5574"/>
                  </a:moveTo>
                  <a:cubicBezTo>
                    <a:pt x="2534" y="5511"/>
                    <a:pt x="3230" y="5321"/>
                    <a:pt x="3864" y="5004"/>
                  </a:cubicBezTo>
                  <a:cubicBezTo>
                    <a:pt x="4466" y="4656"/>
                    <a:pt x="5036" y="4276"/>
                    <a:pt x="5542" y="3801"/>
                  </a:cubicBezTo>
                  <a:cubicBezTo>
                    <a:pt x="5796" y="3579"/>
                    <a:pt x="6017" y="3325"/>
                    <a:pt x="6271" y="3104"/>
                  </a:cubicBezTo>
                  <a:cubicBezTo>
                    <a:pt x="6524" y="2882"/>
                    <a:pt x="6809" y="2724"/>
                    <a:pt x="7126" y="2597"/>
                  </a:cubicBezTo>
                  <a:cubicBezTo>
                    <a:pt x="7252" y="2502"/>
                    <a:pt x="7442" y="2439"/>
                    <a:pt x="7601" y="2407"/>
                  </a:cubicBezTo>
                  <a:cubicBezTo>
                    <a:pt x="7823" y="2407"/>
                    <a:pt x="8076" y="2407"/>
                    <a:pt x="8298" y="2470"/>
                  </a:cubicBezTo>
                  <a:cubicBezTo>
                    <a:pt x="8551" y="2534"/>
                    <a:pt x="8836" y="2534"/>
                    <a:pt x="9089" y="2502"/>
                  </a:cubicBezTo>
                  <a:cubicBezTo>
                    <a:pt x="9248" y="2470"/>
                    <a:pt x="9406" y="2439"/>
                    <a:pt x="9533" y="2375"/>
                  </a:cubicBezTo>
                  <a:cubicBezTo>
                    <a:pt x="9628" y="2375"/>
                    <a:pt x="9691" y="2344"/>
                    <a:pt x="9786" y="2280"/>
                  </a:cubicBezTo>
                  <a:cubicBezTo>
                    <a:pt x="9786" y="2280"/>
                    <a:pt x="9944" y="2154"/>
                    <a:pt x="9944" y="2154"/>
                  </a:cubicBezTo>
                  <a:lnTo>
                    <a:pt x="9818" y="2090"/>
                  </a:lnTo>
                  <a:cubicBezTo>
                    <a:pt x="9564" y="1964"/>
                    <a:pt x="9279" y="1869"/>
                    <a:pt x="8994" y="1774"/>
                  </a:cubicBezTo>
                  <a:cubicBezTo>
                    <a:pt x="8773" y="1710"/>
                    <a:pt x="8519" y="1615"/>
                    <a:pt x="8298" y="1584"/>
                  </a:cubicBezTo>
                  <a:cubicBezTo>
                    <a:pt x="8488" y="1330"/>
                    <a:pt x="8678" y="1045"/>
                    <a:pt x="8836" y="760"/>
                  </a:cubicBezTo>
                  <a:cubicBezTo>
                    <a:pt x="8931" y="634"/>
                    <a:pt x="8994" y="475"/>
                    <a:pt x="9089" y="349"/>
                  </a:cubicBezTo>
                  <a:cubicBezTo>
                    <a:pt x="9089" y="317"/>
                    <a:pt x="9248" y="0"/>
                    <a:pt x="9248" y="0"/>
                  </a:cubicBezTo>
                  <a:cubicBezTo>
                    <a:pt x="9026" y="64"/>
                    <a:pt x="8804" y="95"/>
                    <a:pt x="8614" y="190"/>
                  </a:cubicBezTo>
                  <a:cubicBezTo>
                    <a:pt x="8076" y="412"/>
                    <a:pt x="7696" y="950"/>
                    <a:pt x="7189" y="1235"/>
                  </a:cubicBezTo>
                  <a:cubicBezTo>
                    <a:pt x="6777" y="1394"/>
                    <a:pt x="6302" y="1425"/>
                    <a:pt x="5891" y="1299"/>
                  </a:cubicBezTo>
                  <a:cubicBezTo>
                    <a:pt x="5479" y="1235"/>
                    <a:pt x="5067" y="1204"/>
                    <a:pt x="4656" y="1172"/>
                  </a:cubicBezTo>
                  <a:cubicBezTo>
                    <a:pt x="4307" y="1172"/>
                    <a:pt x="3927" y="1204"/>
                    <a:pt x="3547" y="1267"/>
                  </a:cubicBezTo>
                  <a:cubicBezTo>
                    <a:pt x="2692" y="1457"/>
                    <a:pt x="1932" y="1932"/>
                    <a:pt x="1330" y="2565"/>
                  </a:cubicBezTo>
                  <a:cubicBezTo>
                    <a:pt x="760" y="3230"/>
                    <a:pt x="317" y="4022"/>
                    <a:pt x="64" y="4846"/>
                  </a:cubicBezTo>
                  <a:cubicBezTo>
                    <a:pt x="32" y="4909"/>
                    <a:pt x="0" y="5004"/>
                    <a:pt x="32" y="5067"/>
                  </a:cubicBezTo>
                  <a:cubicBezTo>
                    <a:pt x="190" y="5637"/>
                    <a:pt x="1394" y="5606"/>
                    <a:pt x="1805" y="5574"/>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6"/>
            <p:cNvSpPr/>
            <p:nvPr/>
          </p:nvSpPr>
          <p:spPr>
            <a:xfrm>
              <a:off x="7896370" y="3108821"/>
              <a:ext cx="174427" cy="155608"/>
            </a:xfrm>
            <a:custGeom>
              <a:avLst/>
              <a:gdLst/>
              <a:ahLst/>
              <a:cxnLst/>
              <a:rect l="l" t="t" r="r" b="b"/>
              <a:pathLst>
                <a:path w="8805" h="7855" extrusionOk="0">
                  <a:moveTo>
                    <a:pt x="1932" y="7348"/>
                  </a:moveTo>
                  <a:cubicBezTo>
                    <a:pt x="2597" y="7094"/>
                    <a:pt x="3231" y="6714"/>
                    <a:pt x="3737" y="6208"/>
                  </a:cubicBezTo>
                  <a:cubicBezTo>
                    <a:pt x="4244" y="5733"/>
                    <a:pt x="4687" y="5226"/>
                    <a:pt x="5067" y="4624"/>
                  </a:cubicBezTo>
                  <a:cubicBezTo>
                    <a:pt x="5257" y="4371"/>
                    <a:pt x="5384" y="4054"/>
                    <a:pt x="5574" y="3769"/>
                  </a:cubicBezTo>
                  <a:cubicBezTo>
                    <a:pt x="5764" y="3516"/>
                    <a:pt x="5986" y="3262"/>
                    <a:pt x="6239" y="3041"/>
                  </a:cubicBezTo>
                  <a:cubicBezTo>
                    <a:pt x="6366" y="2946"/>
                    <a:pt x="6492" y="2851"/>
                    <a:pt x="6619" y="2787"/>
                  </a:cubicBezTo>
                  <a:cubicBezTo>
                    <a:pt x="6841" y="2692"/>
                    <a:pt x="7094" y="2629"/>
                    <a:pt x="7316" y="2629"/>
                  </a:cubicBezTo>
                  <a:cubicBezTo>
                    <a:pt x="7569" y="2597"/>
                    <a:pt x="7854" y="2534"/>
                    <a:pt x="8076" y="2439"/>
                  </a:cubicBezTo>
                  <a:cubicBezTo>
                    <a:pt x="8203" y="2376"/>
                    <a:pt x="8361" y="2281"/>
                    <a:pt x="8488" y="2217"/>
                  </a:cubicBezTo>
                  <a:cubicBezTo>
                    <a:pt x="8551" y="2154"/>
                    <a:pt x="8614" y="2122"/>
                    <a:pt x="8678" y="2059"/>
                  </a:cubicBezTo>
                  <a:cubicBezTo>
                    <a:pt x="8678" y="2059"/>
                    <a:pt x="8804" y="1869"/>
                    <a:pt x="8804" y="1869"/>
                  </a:cubicBezTo>
                  <a:lnTo>
                    <a:pt x="8678" y="1869"/>
                  </a:lnTo>
                  <a:cubicBezTo>
                    <a:pt x="8361" y="1806"/>
                    <a:pt x="8076" y="1774"/>
                    <a:pt x="7791" y="1774"/>
                  </a:cubicBezTo>
                  <a:cubicBezTo>
                    <a:pt x="7538" y="1774"/>
                    <a:pt x="7284" y="1774"/>
                    <a:pt x="7031" y="1774"/>
                  </a:cubicBezTo>
                  <a:cubicBezTo>
                    <a:pt x="7158" y="1489"/>
                    <a:pt x="7253" y="1172"/>
                    <a:pt x="7348" y="856"/>
                  </a:cubicBezTo>
                  <a:cubicBezTo>
                    <a:pt x="7379" y="697"/>
                    <a:pt x="7443" y="539"/>
                    <a:pt x="7474" y="381"/>
                  </a:cubicBezTo>
                  <a:cubicBezTo>
                    <a:pt x="7474" y="349"/>
                    <a:pt x="7538" y="1"/>
                    <a:pt x="7538" y="1"/>
                  </a:cubicBezTo>
                  <a:cubicBezTo>
                    <a:pt x="7348" y="96"/>
                    <a:pt x="7158" y="191"/>
                    <a:pt x="6968" y="317"/>
                  </a:cubicBezTo>
                  <a:cubicBezTo>
                    <a:pt x="6524" y="729"/>
                    <a:pt x="6302" y="1299"/>
                    <a:pt x="5891" y="1711"/>
                  </a:cubicBezTo>
                  <a:cubicBezTo>
                    <a:pt x="5542" y="1996"/>
                    <a:pt x="5099" y="2154"/>
                    <a:pt x="4656" y="2122"/>
                  </a:cubicBezTo>
                  <a:cubicBezTo>
                    <a:pt x="4244" y="2186"/>
                    <a:pt x="3832" y="2249"/>
                    <a:pt x="3452" y="2376"/>
                  </a:cubicBezTo>
                  <a:cubicBezTo>
                    <a:pt x="3104" y="2439"/>
                    <a:pt x="2756" y="2566"/>
                    <a:pt x="2407" y="2756"/>
                  </a:cubicBezTo>
                  <a:cubicBezTo>
                    <a:pt x="1647" y="3167"/>
                    <a:pt x="1014" y="3801"/>
                    <a:pt x="634" y="4593"/>
                  </a:cubicBezTo>
                  <a:cubicBezTo>
                    <a:pt x="254" y="5384"/>
                    <a:pt x="32" y="6239"/>
                    <a:pt x="0" y="7126"/>
                  </a:cubicBezTo>
                  <a:cubicBezTo>
                    <a:pt x="0" y="7221"/>
                    <a:pt x="0" y="7284"/>
                    <a:pt x="32" y="7379"/>
                  </a:cubicBezTo>
                  <a:cubicBezTo>
                    <a:pt x="412" y="7854"/>
                    <a:pt x="1520" y="7506"/>
                    <a:pt x="1932" y="734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6"/>
            <p:cNvSpPr/>
            <p:nvPr/>
          </p:nvSpPr>
          <p:spPr>
            <a:xfrm>
              <a:off x="7949065" y="3453871"/>
              <a:ext cx="155608" cy="31379"/>
            </a:xfrm>
            <a:custGeom>
              <a:avLst/>
              <a:gdLst/>
              <a:ahLst/>
              <a:cxnLst/>
              <a:rect l="l" t="t" r="r" b="b"/>
              <a:pathLst>
                <a:path w="7855" h="1584" extrusionOk="0">
                  <a:moveTo>
                    <a:pt x="7664" y="571"/>
                  </a:moveTo>
                  <a:cubicBezTo>
                    <a:pt x="7664" y="571"/>
                    <a:pt x="7854" y="317"/>
                    <a:pt x="7854" y="317"/>
                  </a:cubicBezTo>
                  <a:cubicBezTo>
                    <a:pt x="7696" y="286"/>
                    <a:pt x="7474" y="286"/>
                    <a:pt x="7284" y="317"/>
                  </a:cubicBezTo>
                  <a:cubicBezTo>
                    <a:pt x="6809" y="381"/>
                    <a:pt x="6366" y="697"/>
                    <a:pt x="5859" y="856"/>
                  </a:cubicBezTo>
                  <a:cubicBezTo>
                    <a:pt x="5479" y="887"/>
                    <a:pt x="5099" y="824"/>
                    <a:pt x="4783" y="602"/>
                  </a:cubicBezTo>
                  <a:cubicBezTo>
                    <a:pt x="4434" y="476"/>
                    <a:pt x="4118" y="349"/>
                    <a:pt x="3769" y="222"/>
                  </a:cubicBezTo>
                  <a:cubicBezTo>
                    <a:pt x="3484" y="127"/>
                    <a:pt x="3167" y="64"/>
                    <a:pt x="2851" y="32"/>
                  </a:cubicBezTo>
                  <a:cubicBezTo>
                    <a:pt x="2091" y="0"/>
                    <a:pt x="1331" y="222"/>
                    <a:pt x="697" y="634"/>
                  </a:cubicBezTo>
                  <a:cubicBezTo>
                    <a:pt x="444" y="792"/>
                    <a:pt x="222" y="982"/>
                    <a:pt x="1" y="1172"/>
                  </a:cubicBezTo>
                  <a:cubicBezTo>
                    <a:pt x="507" y="1267"/>
                    <a:pt x="982" y="1331"/>
                    <a:pt x="1489" y="1394"/>
                  </a:cubicBezTo>
                  <a:cubicBezTo>
                    <a:pt x="3262" y="1584"/>
                    <a:pt x="5099" y="1521"/>
                    <a:pt x="6873" y="1267"/>
                  </a:cubicBezTo>
                  <a:cubicBezTo>
                    <a:pt x="7031" y="1109"/>
                    <a:pt x="7189" y="982"/>
                    <a:pt x="7348" y="856"/>
                  </a:cubicBezTo>
                  <a:cubicBezTo>
                    <a:pt x="7506" y="729"/>
                    <a:pt x="7538" y="666"/>
                    <a:pt x="7664" y="57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6"/>
            <p:cNvSpPr/>
            <p:nvPr/>
          </p:nvSpPr>
          <p:spPr>
            <a:xfrm>
              <a:off x="8031256" y="3568670"/>
              <a:ext cx="183203" cy="76566"/>
            </a:xfrm>
            <a:custGeom>
              <a:avLst/>
              <a:gdLst/>
              <a:ahLst/>
              <a:cxnLst/>
              <a:rect l="l" t="t" r="r" b="b"/>
              <a:pathLst>
                <a:path w="9248" h="3865" extrusionOk="0">
                  <a:moveTo>
                    <a:pt x="1204" y="2598"/>
                  </a:moveTo>
                  <a:cubicBezTo>
                    <a:pt x="1774" y="2883"/>
                    <a:pt x="2375" y="3073"/>
                    <a:pt x="2977" y="3104"/>
                  </a:cubicBezTo>
                  <a:cubicBezTo>
                    <a:pt x="3579" y="3168"/>
                    <a:pt x="4181" y="3136"/>
                    <a:pt x="4782" y="3041"/>
                  </a:cubicBezTo>
                  <a:cubicBezTo>
                    <a:pt x="5067" y="3009"/>
                    <a:pt x="5321" y="2914"/>
                    <a:pt x="5606" y="2883"/>
                  </a:cubicBezTo>
                  <a:cubicBezTo>
                    <a:pt x="5891" y="2819"/>
                    <a:pt x="6176" y="2819"/>
                    <a:pt x="6492" y="2883"/>
                  </a:cubicBezTo>
                  <a:cubicBezTo>
                    <a:pt x="6619" y="2883"/>
                    <a:pt x="6777" y="2914"/>
                    <a:pt x="6904" y="2978"/>
                  </a:cubicBezTo>
                  <a:cubicBezTo>
                    <a:pt x="7094" y="3073"/>
                    <a:pt x="7252" y="3199"/>
                    <a:pt x="7411" y="3326"/>
                  </a:cubicBezTo>
                  <a:cubicBezTo>
                    <a:pt x="7569" y="3485"/>
                    <a:pt x="7759" y="3611"/>
                    <a:pt x="7949" y="3706"/>
                  </a:cubicBezTo>
                  <a:cubicBezTo>
                    <a:pt x="8076" y="3770"/>
                    <a:pt x="8202" y="3801"/>
                    <a:pt x="8361" y="3833"/>
                  </a:cubicBezTo>
                  <a:cubicBezTo>
                    <a:pt x="8424" y="3865"/>
                    <a:pt x="8487" y="3865"/>
                    <a:pt x="8551" y="3865"/>
                  </a:cubicBezTo>
                  <a:lnTo>
                    <a:pt x="8741" y="3865"/>
                  </a:lnTo>
                  <a:lnTo>
                    <a:pt x="8678" y="3770"/>
                  </a:lnTo>
                  <a:cubicBezTo>
                    <a:pt x="8551" y="3548"/>
                    <a:pt x="8392" y="3358"/>
                    <a:pt x="8234" y="3168"/>
                  </a:cubicBezTo>
                  <a:cubicBezTo>
                    <a:pt x="8076" y="2978"/>
                    <a:pt x="7949" y="2819"/>
                    <a:pt x="7791" y="2693"/>
                  </a:cubicBezTo>
                  <a:cubicBezTo>
                    <a:pt x="8044" y="2598"/>
                    <a:pt x="8297" y="2471"/>
                    <a:pt x="8583" y="2344"/>
                  </a:cubicBezTo>
                  <a:cubicBezTo>
                    <a:pt x="8709" y="2281"/>
                    <a:pt x="8836" y="2218"/>
                    <a:pt x="8963" y="2154"/>
                  </a:cubicBezTo>
                  <a:cubicBezTo>
                    <a:pt x="8994" y="2154"/>
                    <a:pt x="9248" y="1996"/>
                    <a:pt x="9248" y="1996"/>
                  </a:cubicBezTo>
                  <a:cubicBezTo>
                    <a:pt x="9089" y="1901"/>
                    <a:pt x="8899" y="1869"/>
                    <a:pt x="8709" y="1838"/>
                  </a:cubicBezTo>
                  <a:cubicBezTo>
                    <a:pt x="8202" y="1743"/>
                    <a:pt x="7696" y="1964"/>
                    <a:pt x="7189" y="1933"/>
                  </a:cubicBezTo>
                  <a:cubicBezTo>
                    <a:pt x="6809" y="1838"/>
                    <a:pt x="6461" y="1648"/>
                    <a:pt x="6207" y="1363"/>
                  </a:cubicBezTo>
                  <a:cubicBezTo>
                    <a:pt x="5954" y="1141"/>
                    <a:pt x="5669" y="919"/>
                    <a:pt x="5384" y="729"/>
                  </a:cubicBezTo>
                  <a:cubicBezTo>
                    <a:pt x="5099" y="539"/>
                    <a:pt x="4814" y="413"/>
                    <a:pt x="4529" y="286"/>
                  </a:cubicBezTo>
                  <a:cubicBezTo>
                    <a:pt x="3800" y="33"/>
                    <a:pt x="3040" y="1"/>
                    <a:pt x="2312" y="223"/>
                  </a:cubicBezTo>
                  <a:cubicBezTo>
                    <a:pt x="1584" y="444"/>
                    <a:pt x="919" y="793"/>
                    <a:pt x="317" y="1268"/>
                  </a:cubicBezTo>
                  <a:cubicBezTo>
                    <a:pt x="254" y="1299"/>
                    <a:pt x="222" y="1363"/>
                    <a:pt x="190" y="1426"/>
                  </a:cubicBezTo>
                  <a:cubicBezTo>
                    <a:pt x="0" y="1901"/>
                    <a:pt x="887" y="2439"/>
                    <a:pt x="1204" y="259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6"/>
            <p:cNvSpPr/>
            <p:nvPr/>
          </p:nvSpPr>
          <p:spPr>
            <a:xfrm>
              <a:off x="8214459" y="1533769"/>
              <a:ext cx="438554" cy="373300"/>
            </a:xfrm>
            <a:custGeom>
              <a:avLst/>
              <a:gdLst/>
              <a:ahLst/>
              <a:cxnLst/>
              <a:rect l="l" t="t" r="r" b="b"/>
              <a:pathLst>
                <a:path w="22138" h="18844" extrusionOk="0">
                  <a:moveTo>
                    <a:pt x="8614" y="18115"/>
                  </a:moveTo>
                  <a:cubicBezTo>
                    <a:pt x="7791" y="17387"/>
                    <a:pt x="7126" y="16500"/>
                    <a:pt x="6683" y="15486"/>
                  </a:cubicBezTo>
                  <a:cubicBezTo>
                    <a:pt x="6461" y="15011"/>
                    <a:pt x="6271" y="14505"/>
                    <a:pt x="6081" y="13998"/>
                  </a:cubicBezTo>
                  <a:lnTo>
                    <a:pt x="6144" y="13998"/>
                  </a:lnTo>
                  <a:cubicBezTo>
                    <a:pt x="7221" y="16183"/>
                    <a:pt x="8741" y="17925"/>
                    <a:pt x="10388" y="18843"/>
                  </a:cubicBezTo>
                  <a:cubicBezTo>
                    <a:pt x="9533" y="18147"/>
                    <a:pt x="8868" y="17228"/>
                    <a:pt x="8424" y="16215"/>
                  </a:cubicBezTo>
                  <a:cubicBezTo>
                    <a:pt x="8171" y="15708"/>
                    <a:pt x="7981" y="15138"/>
                    <a:pt x="7759" y="14568"/>
                  </a:cubicBezTo>
                  <a:cubicBezTo>
                    <a:pt x="8804" y="14853"/>
                    <a:pt x="9913" y="14948"/>
                    <a:pt x="10990" y="14885"/>
                  </a:cubicBezTo>
                  <a:cubicBezTo>
                    <a:pt x="13650" y="16278"/>
                    <a:pt x="16500" y="17260"/>
                    <a:pt x="19445" y="17798"/>
                  </a:cubicBezTo>
                  <a:cubicBezTo>
                    <a:pt x="19445" y="17418"/>
                    <a:pt x="18337" y="16690"/>
                    <a:pt x="18020" y="16405"/>
                  </a:cubicBezTo>
                  <a:cubicBezTo>
                    <a:pt x="17482" y="16025"/>
                    <a:pt x="17038" y="15518"/>
                    <a:pt x="16690" y="14948"/>
                  </a:cubicBezTo>
                  <a:cubicBezTo>
                    <a:pt x="16247" y="14220"/>
                    <a:pt x="15962" y="13396"/>
                    <a:pt x="15803" y="12541"/>
                  </a:cubicBezTo>
                  <a:cubicBezTo>
                    <a:pt x="16152" y="12161"/>
                    <a:pt x="16468" y="11718"/>
                    <a:pt x="16753" y="11274"/>
                  </a:cubicBezTo>
                  <a:cubicBezTo>
                    <a:pt x="18242" y="11813"/>
                    <a:pt x="19382" y="13491"/>
                    <a:pt x="20554" y="14536"/>
                  </a:cubicBezTo>
                  <a:cubicBezTo>
                    <a:pt x="21029" y="12383"/>
                    <a:pt x="21979" y="7759"/>
                    <a:pt x="22137" y="5574"/>
                  </a:cubicBezTo>
                  <a:cubicBezTo>
                    <a:pt x="20649" y="5827"/>
                    <a:pt x="18780" y="7791"/>
                    <a:pt x="17387" y="8361"/>
                  </a:cubicBezTo>
                  <a:cubicBezTo>
                    <a:pt x="17450" y="7411"/>
                    <a:pt x="16310" y="6777"/>
                    <a:pt x="16247" y="5827"/>
                  </a:cubicBezTo>
                  <a:cubicBezTo>
                    <a:pt x="16247" y="5511"/>
                    <a:pt x="16310" y="5194"/>
                    <a:pt x="16468" y="4877"/>
                  </a:cubicBezTo>
                  <a:cubicBezTo>
                    <a:pt x="17228" y="3262"/>
                    <a:pt x="18495" y="1805"/>
                    <a:pt x="18654" y="0"/>
                  </a:cubicBezTo>
                  <a:lnTo>
                    <a:pt x="15043" y="665"/>
                  </a:lnTo>
                  <a:cubicBezTo>
                    <a:pt x="12256" y="1172"/>
                    <a:pt x="9438" y="1679"/>
                    <a:pt x="6841" y="2882"/>
                  </a:cubicBezTo>
                  <a:cubicBezTo>
                    <a:pt x="4751" y="3896"/>
                    <a:pt x="2851" y="5289"/>
                    <a:pt x="1046" y="6746"/>
                  </a:cubicBezTo>
                  <a:cubicBezTo>
                    <a:pt x="570" y="7158"/>
                    <a:pt x="32" y="7601"/>
                    <a:pt x="0" y="8234"/>
                  </a:cubicBezTo>
                  <a:cubicBezTo>
                    <a:pt x="32" y="8709"/>
                    <a:pt x="222" y="9184"/>
                    <a:pt x="539" y="9564"/>
                  </a:cubicBezTo>
                  <a:cubicBezTo>
                    <a:pt x="1521" y="10958"/>
                    <a:pt x="2787" y="12161"/>
                    <a:pt x="4276" y="13048"/>
                  </a:cubicBezTo>
                  <a:cubicBezTo>
                    <a:pt x="5353" y="15328"/>
                    <a:pt x="6936" y="17165"/>
                    <a:pt x="8614" y="18115"/>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 name="Google Shape;1341;p36"/>
            <p:cNvGrpSpPr/>
            <p:nvPr/>
          </p:nvGrpSpPr>
          <p:grpSpPr>
            <a:xfrm>
              <a:off x="3739040" y="3778391"/>
              <a:ext cx="306164" cy="287978"/>
              <a:chOff x="3926390" y="3981416"/>
              <a:chExt cx="306164" cy="287978"/>
            </a:xfrm>
          </p:grpSpPr>
          <p:sp>
            <p:nvSpPr>
              <p:cNvPr id="1342" name="Google Shape;1342;p36"/>
              <p:cNvSpPr/>
              <p:nvPr/>
            </p:nvSpPr>
            <p:spPr>
              <a:xfrm>
                <a:off x="3926390" y="4020937"/>
                <a:ext cx="304916" cy="248457"/>
              </a:xfrm>
              <a:custGeom>
                <a:avLst/>
                <a:gdLst/>
                <a:ahLst/>
                <a:cxnLst/>
                <a:rect l="l" t="t" r="r" b="b"/>
                <a:pathLst>
                  <a:path w="15392" h="12542" extrusionOk="0">
                    <a:moveTo>
                      <a:pt x="1679" y="1014"/>
                    </a:moveTo>
                    <a:cubicBezTo>
                      <a:pt x="1204" y="951"/>
                      <a:pt x="729" y="856"/>
                      <a:pt x="254" y="729"/>
                    </a:cubicBezTo>
                    <a:lnTo>
                      <a:pt x="95" y="792"/>
                    </a:lnTo>
                    <a:cubicBezTo>
                      <a:pt x="919" y="1869"/>
                      <a:pt x="2280" y="2312"/>
                      <a:pt x="3389" y="3104"/>
                    </a:cubicBezTo>
                    <a:cubicBezTo>
                      <a:pt x="3579" y="3231"/>
                      <a:pt x="3769" y="3389"/>
                      <a:pt x="3896" y="3611"/>
                    </a:cubicBezTo>
                    <a:cubicBezTo>
                      <a:pt x="4212" y="4244"/>
                      <a:pt x="3706" y="5099"/>
                      <a:pt x="4117" y="5669"/>
                    </a:cubicBezTo>
                    <a:cubicBezTo>
                      <a:pt x="3009" y="5828"/>
                      <a:pt x="1045" y="5258"/>
                      <a:pt x="0" y="5669"/>
                    </a:cubicBezTo>
                    <a:cubicBezTo>
                      <a:pt x="950" y="7031"/>
                      <a:pt x="3294" y="9628"/>
                      <a:pt x="4434" y="10831"/>
                    </a:cubicBezTo>
                    <a:cubicBezTo>
                      <a:pt x="4782" y="9723"/>
                      <a:pt x="4877" y="8203"/>
                      <a:pt x="5637" y="7284"/>
                    </a:cubicBezTo>
                    <a:cubicBezTo>
                      <a:pt x="5986" y="7474"/>
                      <a:pt x="6334" y="7633"/>
                      <a:pt x="6714" y="7759"/>
                    </a:cubicBezTo>
                    <a:cubicBezTo>
                      <a:pt x="6936" y="8361"/>
                      <a:pt x="7063" y="8995"/>
                      <a:pt x="7094" y="9628"/>
                    </a:cubicBezTo>
                    <a:cubicBezTo>
                      <a:pt x="7063" y="10135"/>
                      <a:pt x="6968" y="10641"/>
                      <a:pt x="6778" y="11085"/>
                    </a:cubicBezTo>
                    <a:cubicBezTo>
                      <a:pt x="6682" y="11370"/>
                      <a:pt x="6239" y="12288"/>
                      <a:pt x="6366" y="12541"/>
                    </a:cubicBezTo>
                    <a:cubicBezTo>
                      <a:pt x="8076" y="11053"/>
                      <a:pt x="9533" y="9343"/>
                      <a:pt x="10704" y="7443"/>
                    </a:cubicBezTo>
                    <a:cubicBezTo>
                      <a:pt x="11433" y="7063"/>
                      <a:pt x="12098" y="6588"/>
                      <a:pt x="12668" y="6018"/>
                    </a:cubicBezTo>
                    <a:cubicBezTo>
                      <a:pt x="12763" y="6461"/>
                      <a:pt x="12826" y="6904"/>
                      <a:pt x="12858" y="7316"/>
                    </a:cubicBezTo>
                    <a:cubicBezTo>
                      <a:pt x="12985" y="8139"/>
                      <a:pt x="12890" y="8963"/>
                      <a:pt x="12636" y="9755"/>
                    </a:cubicBezTo>
                    <a:cubicBezTo>
                      <a:pt x="13333" y="8519"/>
                      <a:pt x="13650" y="6841"/>
                      <a:pt x="13491" y="5036"/>
                    </a:cubicBezTo>
                    <a:lnTo>
                      <a:pt x="13523" y="5004"/>
                    </a:lnTo>
                    <a:cubicBezTo>
                      <a:pt x="13618" y="5384"/>
                      <a:pt x="13681" y="5796"/>
                      <a:pt x="13713" y="6176"/>
                    </a:cubicBezTo>
                    <a:cubicBezTo>
                      <a:pt x="13808" y="6999"/>
                      <a:pt x="13745" y="7823"/>
                      <a:pt x="13460" y="8583"/>
                    </a:cubicBezTo>
                    <a:cubicBezTo>
                      <a:pt x="14188" y="7348"/>
                      <a:pt x="14505" y="5574"/>
                      <a:pt x="14346" y="3674"/>
                    </a:cubicBezTo>
                    <a:cubicBezTo>
                      <a:pt x="14916" y="2566"/>
                      <a:pt x="15265" y="1362"/>
                      <a:pt x="15391" y="127"/>
                    </a:cubicBezTo>
                    <a:cubicBezTo>
                      <a:pt x="10799" y="1"/>
                      <a:pt x="6239" y="1679"/>
                      <a:pt x="1679" y="1014"/>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6"/>
              <p:cNvSpPr/>
              <p:nvPr/>
            </p:nvSpPr>
            <p:spPr>
              <a:xfrm>
                <a:off x="3931402" y="3981416"/>
                <a:ext cx="301152" cy="72168"/>
              </a:xfrm>
              <a:custGeom>
                <a:avLst/>
                <a:gdLst/>
                <a:ahLst/>
                <a:cxnLst/>
                <a:rect l="l" t="t" r="r" b="b"/>
                <a:pathLst>
                  <a:path w="15202" h="3643" extrusionOk="0">
                    <a:moveTo>
                      <a:pt x="14980" y="950"/>
                    </a:moveTo>
                    <a:cubicBezTo>
                      <a:pt x="14663" y="602"/>
                      <a:pt x="14220" y="412"/>
                      <a:pt x="13745" y="412"/>
                    </a:cubicBezTo>
                    <a:cubicBezTo>
                      <a:pt x="12035" y="95"/>
                      <a:pt x="10293" y="0"/>
                      <a:pt x="8551" y="127"/>
                    </a:cubicBezTo>
                    <a:cubicBezTo>
                      <a:pt x="6429" y="349"/>
                      <a:pt x="4403" y="1077"/>
                      <a:pt x="2408" y="1806"/>
                    </a:cubicBezTo>
                    <a:lnTo>
                      <a:pt x="1" y="2724"/>
                    </a:lnTo>
                    <a:cubicBezTo>
                      <a:pt x="476" y="2851"/>
                      <a:pt x="951" y="2946"/>
                      <a:pt x="1426" y="3009"/>
                    </a:cubicBezTo>
                    <a:cubicBezTo>
                      <a:pt x="5986" y="3642"/>
                      <a:pt x="10546" y="1964"/>
                      <a:pt x="15138" y="2122"/>
                    </a:cubicBezTo>
                    <a:lnTo>
                      <a:pt x="15138" y="1996"/>
                    </a:lnTo>
                    <a:cubicBezTo>
                      <a:pt x="15202" y="1647"/>
                      <a:pt x="15138" y="1267"/>
                      <a:pt x="14980" y="95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36"/>
            <p:cNvGrpSpPr/>
            <p:nvPr/>
          </p:nvGrpSpPr>
          <p:grpSpPr>
            <a:xfrm>
              <a:off x="1068347" y="3195876"/>
              <a:ext cx="550837" cy="186353"/>
              <a:chOff x="3234022" y="3491676"/>
              <a:chExt cx="550837" cy="186353"/>
            </a:xfrm>
          </p:grpSpPr>
          <p:sp>
            <p:nvSpPr>
              <p:cNvPr id="1345" name="Google Shape;1345;p36"/>
              <p:cNvSpPr/>
              <p:nvPr/>
            </p:nvSpPr>
            <p:spPr>
              <a:xfrm>
                <a:off x="3234022" y="3507366"/>
                <a:ext cx="550837" cy="170663"/>
              </a:xfrm>
              <a:custGeom>
                <a:avLst/>
                <a:gdLst/>
                <a:ahLst/>
                <a:cxnLst/>
                <a:rect l="l" t="t" r="r" b="b"/>
                <a:pathLst>
                  <a:path w="27806" h="8615" extrusionOk="0">
                    <a:moveTo>
                      <a:pt x="9184" y="3072"/>
                    </a:moveTo>
                    <a:cubicBezTo>
                      <a:pt x="8551" y="3357"/>
                      <a:pt x="7664" y="3737"/>
                      <a:pt x="6968" y="3326"/>
                    </a:cubicBezTo>
                    <a:cubicBezTo>
                      <a:pt x="6302" y="2946"/>
                      <a:pt x="5827" y="2217"/>
                      <a:pt x="5289" y="1710"/>
                    </a:cubicBezTo>
                    <a:cubicBezTo>
                      <a:pt x="3832" y="444"/>
                      <a:pt x="1869" y="0"/>
                      <a:pt x="0" y="444"/>
                    </a:cubicBezTo>
                    <a:cubicBezTo>
                      <a:pt x="919" y="507"/>
                      <a:pt x="1932" y="792"/>
                      <a:pt x="2534" y="1489"/>
                    </a:cubicBezTo>
                    <a:cubicBezTo>
                      <a:pt x="2819" y="1869"/>
                      <a:pt x="3072" y="2312"/>
                      <a:pt x="3262" y="2724"/>
                    </a:cubicBezTo>
                    <a:cubicBezTo>
                      <a:pt x="3547" y="3262"/>
                      <a:pt x="3927" y="3706"/>
                      <a:pt x="4339" y="4117"/>
                    </a:cubicBezTo>
                    <a:cubicBezTo>
                      <a:pt x="3674" y="4466"/>
                      <a:pt x="3072" y="4846"/>
                      <a:pt x="2439" y="5257"/>
                    </a:cubicBezTo>
                    <a:cubicBezTo>
                      <a:pt x="2851" y="5257"/>
                      <a:pt x="3294" y="5257"/>
                      <a:pt x="3706" y="5257"/>
                    </a:cubicBezTo>
                    <a:lnTo>
                      <a:pt x="3769" y="5257"/>
                    </a:lnTo>
                    <a:lnTo>
                      <a:pt x="4149" y="5257"/>
                    </a:lnTo>
                    <a:lnTo>
                      <a:pt x="4244" y="5257"/>
                    </a:lnTo>
                    <a:lnTo>
                      <a:pt x="4592" y="5289"/>
                    </a:lnTo>
                    <a:lnTo>
                      <a:pt x="4719" y="5289"/>
                    </a:lnTo>
                    <a:lnTo>
                      <a:pt x="5194" y="5321"/>
                    </a:lnTo>
                    <a:lnTo>
                      <a:pt x="5416" y="5352"/>
                    </a:lnTo>
                    <a:cubicBezTo>
                      <a:pt x="5764" y="5194"/>
                      <a:pt x="6176" y="5067"/>
                      <a:pt x="6556" y="4972"/>
                    </a:cubicBezTo>
                    <a:cubicBezTo>
                      <a:pt x="8646" y="4402"/>
                      <a:pt x="10736" y="5764"/>
                      <a:pt x="12668" y="6461"/>
                    </a:cubicBezTo>
                    <a:cubicBezTo>
                      <a:pt x="15075" y="7316"/>
                      <a:pt x="17640" y="7696"/>
                      <a:pt x="20205" y="7569"/>
                    </a:cubicBezTo>
                    <a:cubicBezTo>
                      <a:pt x="20015" y="7886"/>
                      <a:pt x="19857" y="8234"/>
                      <a:pt x="19730" y="8614"/>
                    </a:cubicBezTo>
                    <a:cubicBezTo>
                      <a:pt x="20395" y="8361"/>
                      <a:pt x="20997" y="7981"/>
                      <a:pt x="21472" y="7443"/>
                    </a:cubicBezTo>
                    <a:cubicBezTo>
                      <a:pt x="22327" y="7348"/>
                      <a:pt x="23182" y="7158"/>
                      <a:pt x="24005" y="6904"/>
                    </a:cubicBezTo>
                    <a:cubicBezTo>
                      <a:pt x="24576" y="6714"/>
                      <a:pt x="27806" y="5669"/>
                      <a:pt x="26729" y="4877"/>
                    </a:cubicBezTo>
                    <a:cubicBezTo>
                      <a:pt x="26982" y="4814"/>
                      <a:pt x="27172" y="4561"/>
                      <a:pt x="27172" y="4307"/>
                    </a:cubicBezTo>
                    <a:cubicBezTo>
                      <a:pt x="27141" y="4054"/>
                      <a:pt x="27077" y="3769"/>
                      <a:pt x="26919" y="3547"/>
                    </a:cubicBezTo>
                    <a:cubicBezTo>
                      <a:pt x="26507" y="2819"/>
                      <a:pt x="25906" y="2185"/>
                      <a:pt x="25177" y="1679"/>
                    </a:cubicBezTo>
                    <a:cubicBezTo>
                      <a:pt x="21662" y="950"/>
                      <a:pt x="17925" y="1204"/>
                      <a:pt x="14283" y="824"/>
                    </a:cubicBezTo>
                    <a:cubicBezTo>
                      <a:pt x="12541" y="1425"/>
                      <a:pt x="10926" y="2280"/>
                      <a:pt x="9184" y="307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6"/>
              <p:cNvSpPr/>
              <p:nvPr/>
            </p:nvSpPr>
            <p:spPr>
              <a:xfrm>
                <a:off x="3516968" y="3491676"/>
                <a:ext cx="215830" cy="49584"/>
              </a:xfrm>
              <a:custGeom>
                <a:avLst/>
                <a:gdLst/>
                <a:ahLst/>
                <a:cxnLst/>
                <a:rect l="l" t="t" r="r" b="b"/>
                <a:pathLst>
                  <a:path w="10895" h="2503" extrusionOk="0">
                    <a:moveTo>
                      <a:pt x="6936" y="982"/>
                    </a:moveTo>
                    <a:cubicBezTo>
                      <a:pt x="5859" y="286"/>
                      <a:pt x="4592" y="1"/>
                      <a:pt x="3357" y="191"/>
                    </a:cubicBezTo>
                    <a:cubicBezTo>
                      <a:pt x="3959" y="349"/>
                      <a:pt x="4529" y="602"/>
                      <a:pt x="5067" y="982"/>
                    </a:cubicBezTo>
                    <a:cubicBezTo>
                      <a:pt x="4054" y="951"/>
                      <a:pt x="3072" y="1014"/>
                      <a:pt x="2090" y="1172"/>
                    </a:cubicBezTo>
                    <a:cubicBezTo>
                      <a:pt x="1394" y="1267"/>
                      <a:pt x="697" y="1426"/>
                      <a:pt x="0" y="1647"/>
                    </a:cubicBezTo>
                    <a:cubicBezTo>
                      <a:pt x="3642" y="2027"/>
                      <a:pt x="7347" y="1774"/>
                      <a:pt x="10894" y="2502"/>
                    </a:cubicBezTo>
                    <a:cubicBezTo>
                      <a:pt x="9754" y="1774"/>
                      <a:pt x="8456" y="1331"/>
                      <a:pt x="7126" y="1141"/>
                    </a:cubicBezTo>
                    <a:cubicBezTo>
                      <a:pt x="7062" y="1077"/>
                      <a:pt x="6999" y="1046"/>
                      <a:pt x="6936" y="98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 name="Google Shape;1347;p36"/>
            <p:cNvSpPr/>
            <p:nvPr/>
          </p:nvSpPr>
          <p:spPr>
            <a:xfrm rot="-620741">
              <a:off x="6214083" y="3965012"/>
              <a:ext cx="330682" cy="697205"/>
            </a:xfrm>
            <a:custGeom>
              <a:avLst/>
              <a:gdLst/>
              <a:ahLst/>
              <a:cxnLst/>
              <a:rect l="l" t="t" r="r" b="b"/>
              <a:pathLst>
                <a:path w="2418" h="5134" extrusionOk="0">
                  <a:moveTo>
                    <a:pt x="1876" y="1"/>
                  </a:moveTo>
                  <a:cubicBezTo>
                    <a:pt x="1841" y="1"/>
                    <a:pt x="1797" y="26"/>
                    <a:pt x="1764" y="88"/>
                  </a:cubicBezTo>
                  <a:cubicBezTo>
                    <a:pt x="1678" y="246"/>
                    <a:pt x="1635" y="356"/>
                    <a:pt x="1519" y="356"/>
                  </a:cubicBezTo>
                  <a:cubicBezTo>
                    <a:pt x="1513" y="356"/>
                    <a:pt x="1507" y="356"/>
                    <a:pt x="1501" y="355"/>
                  </a:cubicBezTo>
                  <a:cubicBezTo>
                    <a:pt x="1369" y="343"/>
                    <a:pt x="1369" y="343"/>
                    <a:pt x="1309" y="230"/>
                  </a:cubicBezTo>
                  <a:cubicBezTo>
                    <a:pt x="1290" y="194"/>
                    <a:pt x="1275" y="178"/>
                    <a:pt x="1265" y="178"/>
                  </a:cubicBezTo>
                  <a:cubicBezTo>
                    <a:pt x="1242" y="178"/>
                    <a:pt x="1239" y="252"/>
                    <a:pt x="1252" y="365"/>
                  </a:cubicBezTo>
                  <a:cubicBezTo>
                    <a:pt x="1265" y="491"/>
                    <a:pt x="1226" y="538"/>
                    <a:pt x="1182" y="538"/>
                  </a:cubicBezTo>
                  <a:cubicBezTo>
                    <a:pt x="1167" y="538"/>
                    <a:pt x="1152" y="532"/>
                    <a:pt x="1138" y="523"/>
                  </a:cubicBezTo>
                  <a:cubicBezTo>
                    <a:pt x="1089" y="490"/>
                    <a:pt x="1065" y="388"/>
                    <a:pt x="1026" y="388"/>
                  </a:cubicBezTo>
                  <a:cubicBezTo>
                    <a:pt x="1021" y="388"/>
                    <a:pt x="1015" y="390"/>
                    <a:pt x="1008" y="395"/>
                  </a:cubicBezTo>
                  <a:cubicBezTo>
                    <a:pt x="959" y="431"/>
                    <a:pt x="971" y="407"/>
                    <a:pt x="951" y="531"/>
                  </a:cubicBezTo>
                  <a:cubicBezTo>
                    <a:pt x="941" y="600"/>
                    <a:pt x="903" y="662"/>
                    <a:pt x="843" y="702"/>
                  </a:cubicBezTo>
                  <a:cubicBezTo>
                    <a:pt x="843" y="702"/>
                    <a:pt x="660" y="837"/>
                    <a:pt x="494" y="837"/>
                  </a:cubicBezTo>
                  <a:cubicBezTo>
                    <a:pt x="486" y="837"/>
                    <a:pt x="478" y="836"/>
                    <a:pt x="470" y="836"/>
                  </a:cubicBezTo>
                  <a:cubicBezTo>
                    <a:pt x="366" y="826"/>
                    <a:pt x="246" y="773"/>
                    <a:pt x="159" y="773"/>
                  </a:cubicBezTo>
                  <a:cubicBezTo>
                    <a:pt x="100" y="773"/>
                    <a:pt x="56" y="797"/>
                    <a:pt x="40" y="872"/>
                  </a:cubicBezTo>
                  <a:cubicBezTo>
                    <a:pt x="1" y="1055"/>
                    <a:pt x="119" y="1109"/>
                    <a:pt x="282" y="1109"/>
                  </a:cubicBezTo>
                  <a:cubicBezTo>
                    <a:pt x="285" y="1109"/>
                    <a:pt x="288" y="1109"/>
                    <a:pt x="291" y="1109"/>
                  </a:cubicBezTo>
                  <a:cubicBezTo>
                    <a:pt x="379" y="1108"/>
                    <a:pt x="493" y="1098"/>
                    <a:pt x="602" y="1098"/>
                  </a:cubicBezTo>
                  <a:cubicBezTo>
                    <a:pt x="702" y="1098"/>
                    <a:pt x="798" y="1106"/>
                    <a:pt x="869" y="1137"/>
                  </a:cubicBezTo>
                  <a:cubicBezTo>
                    <a:pt x="1018" y="1198"/>
                    <a:pt x="1266" y="1188"/>
                    <a:pt x="1184" y="1370"/>
                  </a:cubicBezTo>
                  <a:cubicBezTo>
                    <a:pt x="1100" y="1553"/>
                    <a:pt x="1068" y="1641"/>
                    <a:pt x="911" y="1794"/>
                  </a:cubicBezTo>
                  <a:cubicBezTo>
                    <a:pt x="769" y="1930"/>
                    <a:pt x="684" y="1989"/>
                    <a:pt x="608" y="2073"/>
                  </a:cubicBezTo>
                  <a:cubicBezTo>
                    <a:pt x="532" y="2157"/>
                    <a:pt x="512" y="2280"/>
                    <a:pt x="425" y="2388"/>
                  </a:cubicBezTo>
                  <a:cubicBezTo>
                    <a:pt x="337" y="2496"/>
                    <a:pt x="329" y="2595"/>
                    <a:pt x="395" y="2725"/>
                  </a:cubicBezTo>
                  <a:cubicBezTo>
                    <a:pt x="462" y="2854"/>
                    <a:pt x="518" y="2836"/>
                    <a:pt x="542" y="2962"/>
                  </a:cubicBezTo>
                  <a:cubicBezTo>
                    <a:pt x="564" y="3088"/>
                    <a:pt x="464" y="3161"/>
                    <a:pt x="620" y="3183"/>
                  </a:cubicBezTo>
                  <a:cubicBezTo>
                    <a:pt x="773" y="3207"/>
                    <a:pt x="891" y="3299"/>
                    <a:pt x="921" y="3442"/>
                  </a:cubicBezTo>
                  <a:cubicBezTo>
                    <a:pt x="949" y="3586"/>
                    <a:pt x="1236" y="3562"/>
                    <a:pt x="1276" y="3797"/>
                  </a:cubicBezTo>
                  <a:cubicBezTo>
                    <a:pt x="1315" y="4032"/>
                    <a:pt x="1543" y="4259"/>
                    <a:pt x="1411" y="4423"/>
                  </a:cubicBezTo>
                  <a:cubicBezTo>
                    <a:pt x="1278" y="4584"/>
                    <a:pt x="1281" y="4833"/>
                    <a:pt x="1008" y="4833"/>
                  </a:cubicBezTo>
                  <a:cubicBezTo>
                    <a:pt x="1000" y="4833"/>
                    <a:pt x="992" y="4833"/>
                    <a:pt x="984" y="4833"/>
                  </a:cubicBezTo>
                  <a:cubicBezTo>
                    <a:pt x="727" y="4833"/>
                    <a:pt x="599" y="4801"/>
                    <a:pt x="638" y="4676"/>
                  </a:cubicBezTo>
                  <a:cubicBezTo>
                    <a:pt x="662" y="4593"/>
                    <a:pt x="736" y="4549"/>
                    <a:pt x="798" y="4549"/>
                  </a:cubicBezTo>
                  <a:cubicBezTo>
                    <a:pt x="832" y="4549"/>
                    <a:pt x="863" y="4563"/>
                    <a:pt x="881" y="4590"/>
                  </a:cubicBezTo>
                  <a:cubicBezTo>
                    <a:pt x="897" y="4616"/>
                    <a:pt x="912" y="4628"/>
                    <a:pt x="925" y="4628"/>
                  </a:cubicBezTo>
                  <a:cubicBezTo>
                    <a:pt x="953" y="4628"/>
                    <a:pt x="973" y="4578"/>
                    <a:pt x="975" y="4500"/>
                  </a:cubicBezTo>
                  <a:cubicBezTo>
                    <a:pt x="977" y="4385"/>
                    <a:pt x="859" y="4291"/>
                    <a:pt x="710" y="4285"/>
                  </a:cubicBezTo>
                  <a:cubicBezTo>
                    <a:pt x="708" y="4285"/>
                    <a:pt x="706" y="4285"/>
                    <a:pt x="705" y="4285"/>
                  </a:cubicBezTo>
                  <a:cubicBezTo>
                    <a:pt x="555" y="4285"/>
                    <a:pt x="225" y="4463"/>
                    <a:pt x="375" y="4827"/>
                  </a:cubicBezTo>
                  <a:cubicBezTo>
                    <a:pt x="475" y="5076"/>
                    <a:pt x="699" y="5134"/>
                    <a:pt x="883" y="5134"/>
                  </a:cubicBezTo>
                  <a:cubicBezTo>
                    <a:pt x="972" y="5134"/>
                    <a:pt x="1052" y="5120"/>
                    <a:pt x="1104" y="5108"/>
                  </a:cubicBezTo>
                  <a:cubicBezTo>
                    <a:pt x="1260" y="5072"/>
                    <a:pt x="1441" y="4931"/>
                    <a:pt x="1555" y="4833"/>
                  </a:cubicBezTo>
                  <a:cubicBezTo>
                    <a:pt x="1668" y="4736"/>
                    <a:pt x="1778" y="4696"/>
                    <a:pt x="1808" y="4475"/>
                  </a:cubicBezTo>
                  <a:cubicBezTo>
                    <a:pt x="1836" y="4253"/>
                    <a:pt x="1877" y="4257"/>
                    <a:pt x="1788" y="4118"/>
                  </a:cubicBezTo>
                  <a:cubicBezTo>
                    <a:pt x="1696" y="3976"/>
                    <a:pt x="1708" y="4010"/>
                    <a:pt x="1692" y="3843"/>
                  </a:cubicBezTo>
                  <a:cubicBezTo>
                    <a:pt x="1676" y="3675"/>
                    <a:pt x="1485" y="3436"/>
                    <a:pt x="1543" y="3301"/>
                  </a:cubicBezTo>
                  <a:cubicBezTo>
                    <a:pt x="1584" y="3191"/>
                    <a:pt x="1640" y="3088"/>
                    <a:pt x="1708" y="2992"/>
                  </a:cubicBezTo>
                  <a:cubicBezTo>
                    <a:pt x="1764" y="2914"/>
                    <a:pt x="1768" y="2815"/>
                    <a:pt x="1786" y="2793"/>
                  </a:cubicBezTo>
                  <a:cubicBezTo>
                    <a:pt x="1806" y="2828"/>
                    <a:pt x="1877" y="2874"/>
                    <a:pt x="1943" y="2948"/>
                  </a:cubicBezTo>
                  <a:cubicBezTo>
                    <a:pt x="1997" y="3005"/>
                    <a:pt x="2027" y="3070"/>
                    <a:pt x="2080" y="3070"/>
                  </a:cubicBezTo>
                  <a:cubicBezTo>
                    <a:pt x="2095" y="3070"/>
                    <a:pt x="2110" y="3066"/>
                    <a:pt x="2128" y="3056"/>
                  </a:cubicBezTo>
                  <a:cubicBezTo>
                    <a:pt x="2216" y="3006"/>
                    <a:pt x="2162" y="2850"/>
                    <a:pt x="2196" y="2705"/>
                  </a:cubicBezTo>
                  <a:cubicBezTo>
                    <a:pt x="2228" y="2557"/>
                    <a:pt x="2198" y="2474"/>
                    <a:pt x="2238" y="2344"/>
                  </a:cubicBezTo>
                  <a:cubicBezTo>
                    <a:pt x="2258" y="2277"/>
                    <a:pt x="2237" y="2251"/>
                    <a:pt x="2192" y="2251"/>
                  </a:cubicBezTo>
                  <a:cubicBezTo>
                    <a:pt x="2149" y="2251"/>
                    <a:pt x="2085" y="2274"/>
                    <a:pt x="2015" y="2308"/>
                  </a:cubicBezTo>
                  <a:cubicBezTo>
                    <a:pt x="1951" y="2338"/>
                    <a:pt x="1859" y="2448"/>
                    <a:pt x="1796" y="2462"/>
                  </a:cubicBezTo>
                  <a:cubicBezTo>
                    <a:pt x="1788" y="2396"/>
                    <a:pt x="1778" y="2243"/>
                    <a:pt x="1786" y="2197"/>
                  </a:cubicBezTo>
                  <a:cubicBezTo>
                    <a:pt x="1806" y="2073"/>
                    <a:pt x="1726" y="2025"/>
                    <a:pt x="1883" y="1874"/>
                  </a:cubicBezTo>
                  <a:cubicBezTo>
                    <a:pt x="2041" y="1722"/>
                    <a:pt x="2065" y="1732"/>
                    <a:pt x="2081" y="1593"/>
                  </a:cubicBezTo>
                  <a:cubicBezTo>
                    <a:pt x="2095" y="1453"/>
                    <a:pt x="2051" y="1392"/>
                    <a:pt x="2164" y="1294"/>
                  </a:cubicBezTo>
                  <a:cubicBezTo>
                    <a:pt x="2278" y="1196"/>
                    <a:pt x="2346" y="1210"/>
                    <a:pt x="2384" y="1139"/>
                  </a:cubicBezTo>
                  <a:cubicBezTo>
                    <a:pt x="2400" y="1108"/>
                    <a:pt x="2369" y="1098"/>
                    <a:pt x="2322" y="1098"/>
                  </a:cubicBezTo>
                  <a:cubicBezTo>
                    <a:pt x="2260" y="1098"/>
                    <a:pt x="2172" y="1116"/>
                    <a:pt x="2130" y="1131"/>
                  </a:cubicBezTo>
                  <a:cubicBezTo>
                    <a:pt x="2120" y="1134"/>
                    <a:pt x="2111" y="1136"/>
                    <a:pt x="2103" y="1136"/>
                  </a:cubicBezTo>
                  <a:cubicBezTo>
                    <a:pt x="2055" y="1136"/>
                    <a:pt x="2062" y="1070"/>
                    <a:pt x="2144" y="991"/>
                  </a:cubicBezTo>
                  <a:cubicBezTo>
                    <a:pt x="2238" y="899"/>
                    <a:pt x="2417" y="875"/>
                    <a:pt x="2393" y="806"/>
                  </a:cubicBezTo>
                  <a:cubicBezTo>
                    <a:pt x="2388" y="788"/>
                    <a:pt x="2372" y="781"/>
                    <a:pt x="2351" y="781"/>
                  </a:cubicBezTo>
                  <a:cubicBezTo>
                    <a:pt x="2292" y="781"/>
                    <a:pt x="2186" y="832"/>
                    <a:pt x="2109" y="832"/>
                  </a:cubicBezTo>
                  <a:cubicBezTo>
                    <a:pt x="2003" y="832"/>
                    <a:pt x="1903" y="788"/>
                    <a:pt x="1973" y="686"/>
                  </a:cubicBezTo>
                  <a:cubicBezTo>
                    <a:pt x="2043" y="585"/>
                    <a:pt x="1851" y="577"/>
                    <a:pt x="1851" y="577"/>
                  </a:cubicBezTo>
                  <a:cubicBezTo>
                    <a:pt x="1851" y="577"/>
                    <a:pt x="1796" y="481"/>
                    <a:pt x="1885" y="373"/>
                  </a:cubicBezTo>
                  <a:cubicBezTo>
                    <a:pt x="1973" y="264"/>
                    <a:pt x="1774" y="296"/>
                    <a:pt x="1893" y="158"/>
                  </a:cubicBezTo>
                  <a:cubicBezTo>
                    <a:pt x="1968" y="71"/>
                    <a:pt x="1934" y="1"/>
                    <a:pt x="1876"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CE8AB38-38BE-E9AC-8D14-C153A8705696}"/>
              </a:ext>
            </a:extLst>
          </p:cNvPr>
          <p:cNvSpPr>
            <a:spLocks noGrp="1"/>
          </p:cNvSpPr>
          <p:nvPr>
            <p:ph type="subTitle" idx="1"/>
          </p:nvPr>
        </p:nvSpPr>
        <p:spPr>
          <a:xfrm>
            <a:off x="5310708" y="2075938"/>
            <a:ext cx="3552875" cy="1938360"/>
          </a:xfrm>
        </p:spPr>
        <p:txBody>
          <a:bodyPr/>
          <a:lstStyle/>
          <a:p>
            <a:pPr>
              <a:buFont typeface="Arial" panose="020B0604020202020204" pitchFamily="34" charset="0"/>
              <a:buChar char="•"/>
            </a:pPr>
            <a:r>
              <a:rPr lang="en-US" sz="1600" dirty="0"/>
              <a:t>For analysis of predation on adult coral fragments</a:t>
            </a:r>
          </a:p>
          <a:p>
            <a:pPr>
              <a:buFont typeface="Arial" panose="020B0604020202020204" pitchFamily="34" charset="0"/>
              <a:buChar char="•"/>
            </a:pPr>
            <a:r>
              <a:rPr lang="en-US" sz="1600" dirty="0"/>
              <a:t>Test: H=6.09, </a:t>
            </a:r>
            <a:r>
              <a:rPr lang="en-US" sz="1600" dirty="0" err="1"/>
              <a:t>df</a:t>
            </a:r>
            <a:r>
              <a:rPr lang="en-US" sz="1600" dirty="0"/>
              <a:t>=3, P&gt;0.05 (1- way ANOVA) for both species</a:t>
            </a:r>
          </a:p>
          <a:p>
            <a:pPr>
              <a:buFont typeface="Arial" panose="020B0604020202020204" pitchFamily="34" charset="0"/>
              <a:buChar char="•"/>
            </a:pPr>
            <a:r>
              <a:rPr lang="en-US" sz="1600" dirty="0"/>
              <a:t>No differences in number of bite marks per fragment </a:t>
            </a:r>
          </a:p>
        </p:txBody>
      </p:sp>
      <p:sp>
        <p:nvSpPr>
          <p:cNvPr id="4" name="Subtitle 3">
            <a:extLst>
              <a:ext uri="{FF2B5EF4-FFF2-40B4-BE49-F238E27FC236}">
                <a16:creationId xmlns:a16="http://schemas.microsoft.com/office/drawing/2014/main" id="{285A1408-5B4F-56A4-38F1-648DC250FA40}"/>
              </a:ext>
            </a:extLst>
          </p:cNvPr>
          <p:cNvSpPr>
            <a:spLocks noGrp="1"/>
          </p:cNvSpPr>
          <p:nvPr>
            <p:ph type="subTitle" idx="2"/>
          </p:nvPr>
        </p:nvSpPr>
        <p:spPr>
          <a:xfrm>
            <a:off x="588700" y="1325038"/>
            <a:ext cx="3983300" cy="2043722"/>
          </a:xfrm>
        </p:spPr>
        <p:txBody>
          <a:bodyPr/>
          <a:lstStyle/>
          <a:p>
            <a:pPr>
              <a:buFont typeface="Arial" panose="020B0604020202020204" pitchFamily="34" charset="0"/>
              <a:buChar char="•"/>
            </a:pPr>
            <a:r>
              <a:rPr lang="en-US" sz="1600" dirty="0"/>
              <a:t>Indicated no differences in survival rates between species of coral</a:t>
            </a:r>
          </a:p>
          <a:p>
            <a:pPr>
              <a:buFont typeface="Arial" panose="020B0604020202020204" pitchFamily="34" charset="0"/>
              <a:buChar char="•"/>
            </a:pPr>
            <a:r>
              <a:rPr lang="en-US" sz="1600" dirty="0"/>
              <a:t>Ratio: 1.16, 95% CI=0.85,1.57</a:t>
            </a:r>
          </a:p>
          <a:p>
            <a:pPr>
              <a:buFont typeface="Arial" panose="020B0604020202020204" pitchFamily="34" charset="0"/>
              <a:buChar char="•"/>
            </a:pPr>
            <a:r>
              <a:rPr lang="en-US" sz="1600" dirty="0"/>
              <a:t>Cox saturated model: X^2= 1.43, </a:t>
            </a:r>
            <a:r>
              <a:rPr lang="en-US" sz="1600" dirty="0" err="1"/>
              <a:t>df</a:t>
            </a:r>
            <a:r>
              <a:rPr lang="en-US" sz="1600" dirty="0"/>
              <a:t>=3, P=0.69</a:t>
            </a:r>
          </a:p>
        </p:txBody>
      </p:sp>
      <p:sp>
        <p:nvSpPr>
          <p:cNvPr id="5" name="Subtitle 4">
            <a:extLst>
              <a:ext uri="{FF2B5EF4-FFF2-40B4-BE49-F238E27FC236}">
                <a16:creationId xmlns:a16="http://schemas.microsoft.com/office/drawing/2014/main" id="{97D5889C-5FC2-8C77-D3F8-B950B6A87BDB}"/>
              </a:ext>
            </a:extLst>
          </p:cNvPr>
          <p:cNvSpPr>
            <a:spLocks noGrp="1"/>
          </p:cNvSpPr>
          <p:nvPr>
            <p:ph type="subTitle" idx="3"/>
          </p:nvPr>
        </p:nvSpPr>
        <p:spPr>
          <a:xfrm>
            <a:off x="296965" y="574138"/>
            <a:ext cx="4555451" cy="750900"/>
          </a:xfrm>
        </p:spPr>
        <p:txBody>
          <a:bodyPr/>
          <a:lstStyle/>
          <a:p>
            <a:r>
              <a:rPr lang="en-US" dirty="0"/>
              <a:t>Cox Proportional Hazard</a:t>
            </a:r>
          </a:p>
        </p:txBody>
      </p:sp>
      <p:sp>
        <p:nvSpPr>
          <p:cNvPr id="6" name="Subtitle 5">
            <a:extLst>
              <a:ext uri="{FF2B5EF4-FFF2-40B4-BE49-F238E27FC236}">
                <a16:creationId xmlns:a16="http://schemas.microsoft.com/office/drawing/2014/main" id="{572343A6-640A-DA83-CF4A-380D6ABD8650}"/>
              </a:ext>
            </a:extLst>
          </p:cNvPr>
          <p:cNvSpPr>
            <a:spLocks noGrp="1"/>
          </p:cNvSpPr>
          <p:nvPr>
            <p:ph type="subTitle" idx="4"/>
          </p:nvPr>
        </p:nvSpPr>
        <p:spPr>
          <a:xfrm>
            <a:off x="5200984" y="1325038"/>
            <a:ext cx="2505600" cy="750900"/>
          </a:xfrm>
        </p:spPr>
        <p:txBody>
          <a:bodyPr/>
          <a:lstStyle/>
          <a:p>
            <a:r>
              <a:rPr lang="en-US" dirty="0"/>
              <a:t>Kruskal-Wallis </a:t>
            </a:r>
          </a:p>
        </p:txBody>
      </p:sp>
    </p:spTree>
    <p:extLst>
      <p:ext uri="{BB962C8B-B14F-4D97-AF65-F5344CB8AC3E}">
        <p14:creationId xmlns:p14="http://schemas.microsoft.com/office/powerpoint/2010/main" val="3645498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36"/>
        <p:cNvGrpSpPr/>
        <p:nvPr/>
      </p:nvGrpSpPr>
      <p:grpSpPr>
        <a:xfrm>
          <a:off x="0" y="0"/>
          <a:ext cx="0" cy="0"/>
          <a:chOff x="0" y="0"/>
          <a:chExt cx="0" cy="0"/>
        </a:xfrm>
      </p:grpSpPr>
      <p:sp>
        <p:nvSpPr>
          <p:cNvPr id="1838" name="Google Shape;1838;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Feeding Observations</a:t>
            </a:r>
            <a:endParaRPr dirty="0">
              <a:solidFill>
                <a:schemeClr val="dk1"/>
              </a:solidFill>
              <a:latin typeface="Montserrat"/>
              <a:ea typeface="Montserrat"/>
              <a:cs typeface="Montserrat"/>
              <a:sym typeface="Montserrat"/>
            </a:endParaRPr>
          </a:p>
        </p:txBody>
      </p:sp>
      <p:sp>
        <p:nvSpPr>
          <p:cNvPr id="1841" name="Google Shape;1841;p61"/>
          <p:cNvSpPr txBox="1">
            <a:spLocks noGrp="1"/>
          </p:cNvSpPr>
          <p:nvPr>
            <p:ph type="subTitle" idx="4294967295"/>
          </p:nvPr>
        </p:nvSpPr>
        <p:spPr>
          <a:xfrm>
            <a:off x="275108" y="1108742"/>
            <a:ext cx="4296891" cy="368700"/>
          </a:xfrm>
          <a:prstGeom prst="rect">
            <a:avLst/>
          </a:prstGeom>
        </p:spPr>
        <p:txBody>
          <a:bodyPr spcFirstLastPara="1" wrap="square" lIns="91425" tIns="91425" rIns="91425" bIns="91425" anchor="t" anchorCtr="0">
            <a:noAutofit/>
          </a:bodyPr>
          <a:lstStyle/>
          <a:p>
            <a:pPr marL="285750" indent="-285750"/>
            <a:r>
              <a:rPr lang="en" dirty="0">
                <a:solidFill>
                  <a:schemeClr val="dk1"/>
                </a:solidFill>
              </a:rPr>
              <a:t>Supported results</a:t>
            </a:r>
          </a:p>
          <a:p>
            <a:pPr marL="285750" indent="-285750"/>
            <a:r>
              <a:rPr lang="en-US" dirty="0"/>
              <a:t>P</a:t>
            </a:r>
            <a:r>
              <a:rPr lang="en" dirty="0"/>
              <a:t>redation only observed on coral for small and mid sized worms </a:t>
            </a:r>
          </a:p>
          <a:p>
            <a:pPr marL="742950" lvl="1" indent="-285750"/>
            <a:r>
              <a:rPr lang="en-US" dirty="0">
                <a:solidFill>
                  <a:schemeClr val="dk1"/>
                </a:solidFill>
              </a:rPr>
              <a:t>M</a:t>
            </a:r>
            <a:r>
              <a:rPr lang="en" dirty="0">
                <a:solidFill>
                  <a:schemeClr val="dk1"/>
                </a:solidFill>
              </a:rPr>
              <a:t>id=intermediate behav</a:t>
            </a:r>
            <a:r>
              <a:rPr lang="en" dirty="0"/>
              <a:t>ior</a:t>
            </a:r>
          </a:p>
          <a:p>
            <a:pPr marL="742950" lvl="1" indent="-285750"/>
            <a:r>
              <a:rPr lang="en-US" dirty="0">
                <a:solidFill>
                  <a:schemeClr val="dk1"/>
                </a:solidFill>
              </a:rPr>
              <a:t>L</a:t>
            </a:r>
            <a:r>
              <a:rPr lang="en" dirty="0">
                <a:solidFill>
                  <a:schemeClr val="dk1"/>
                </a:solidFill>
              </a:rPr>
              <a:t>arge=pass</a:t>
            </a:r>
          </a:p>
          <a:p>
            <a:pPr marL="285750" indent="-285750"/>
            <a:r>
              <a:rPr lang="en" dirty="0"/>
              <a:t>Encounters were fortuitous</a:t>
            </a:r>
          </a:p>
          <a:p>
            <a:pPr marL="742950" lvl="1" indent="-285750"/>
            <a:r>
              <a:rPr lang="en-US" dirty="0">
                <a:solidFill>
                  <a:schemeClr val="dk1"/>
                </a:solidFill>
              </a:rPr>
              <a:t>M</a:t>
            </a:r>
            <a:r>
              <a:rPr lang="en" dirty="0">
                <a:solidFill>
                  <a:schemeClr val="dk1"/>
                </a:solidFill>
              </a:rPr>
              <a:t>oved without changing direction </a:t>
            </a:r>
            <a:endParaRPr dirty="0">
              <a:solidFill>
                <a:schemeClr val="dk1"/>
              </a:solidFill>
            </a:endParaRPr>
          </a:p>
        </p:txBody>
      </p:sp>
      <p:sp>
        <p:nvSpPr>
          <p:cNvPr id="1843" name="Google Shape;1843;p61"/>
          <p:cNvSpPr txBox="1">
            <a:spLocks noGrp="1"/>
          </p:cNvSpPr>
          <p:nvPr>
            <p:ph type="subTitle" idx="4294967295"/>
          </p:nvPr>
        </p:nvSpPr>
        <p:spPr>
          <a:xfrm>
            <a:off x="5334788" y="1162537"/>
            <a:ext cx="3534103" cy="368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solidFill>
                  <a:schemeClr val="dk1"/>
                </a:solidFill>
              </a:rPr>
              <a:t>Feeding durations: </a:t>
            </a:r>
          </a:p>
          <a:p>
            <a:pPr marL="285750" indent="-285750"/>
            <a:r>
              <a:rPr lang="en" i="1" dirty="0"/>
              <a:t>M. faveolata</a:t>
            </a:r>
          </a:p>
          <a:p>
            <a:pPr marL="742950" lvl="1" indent="-285750"/>
            <a:r>
              <a:rPr lang="en" dirty="0"/>
              <a:t>9.2+/- 0.5 min for small</a:t>
            </a:r>
          </a:p>
          <a:p>
            <a:pPr marL="742950" lvl="1" indent="-285750"/>
            <a:r>
              <a:rPr lang="en" dirty="0">
                <a:solidFill>
                  <a:schemeClr val="dk1"/>
                </a:solidFill>
              </a:rPr>
              <a:t>4.5+/-0.3 min for med</a:t>
            </a:r>
          </a:p>
          <a:p>
            <a:pPr marL="285750" indent="-285750"/>
            <a:r>
              <a:rPr lang="en" i="1" dirty="0">
                <a:solidFill>
                  <a:schemeClr val="dk1"/>
                </a:solidFill>
              </a:rPr>
              <a:t>A. humilis</a:t>
            </a:r>
            <a:endParaRPr lang="en" dirty="0">
              <a:solidFill>
                <a:schemeClr val="dk1"/>
              </a:solidFill>
            </a:endParaRPr>
          </a:p>
          <a:p>
            <a:pPr marL="742950" lvl="1" indent="-285750"/>
            <a:r>
              <a:rPr lang="en" dirty="0"/>
              <a:t>9.7+/-0.7 for small</a:t>
            </a:r>
          </a:p>
          <a:p>
            <a:pPr marL="742950" lvl="1" indent="-285750"/>
            <a:r>
              <a:rPr lang="en" dirty="0">
                <a:solidFill>
                  <a:schemeClr val="dk1"/>
                </a:solidFill>
              </a:rPr>
              <a:t>4.0</a:t>
            </a:r>
            <a:r>
              <a:rPr lang="en" dirty="0"/>
              <a:t>+/-0.6 min for med</a:t>
            </a:r>
            <a:endParaRPr lang="en" dirty="0">
              <a:solidFill>
                <a:schemeClr val="dk1"/>
              </a:solidFill>
            </a:endParaRPr>
          </a:p>
          <a:p>
            <a:pPr marL="0" indent="0">
              <a:buNone/>
            </a:pPr>
            <a:endParaRPr dirty="0">
              <a:solidFill>
                <a:schemeClr val="dk1"/>
              </a:solidFill>
            </a:endParaRPr>
          </a:p>
        </p:txBody>
      </p:sp>
      <p:pic>
        <p:nvPicPr>
          <p:cNvPr id="3" name="Picture 2">
            <a:extLst>
              <a:ext uri="{FF2B5EF4-FFF2-40B4-BE49-F238E27FC236}">
                <a16:creationId xmlns:a16="http://schemas.microsoft.com/office/drawing/2014/main" id="{3D00CD7B-1F54-72D1-8C40-F6A558DC2F0F}"/>
              </a:ext>
            </a:extLst>
          </p:cNvPr>
          <p:cNvPicPr>
            <a:picLocks noChangeAspect="1"/>
          </p:cNvPicPr>
          <p:nvPr/>
        </p:nvPicPr>
        <p:blipFill>
          <a:blip r:embed="rId3"/>
          <a:stretch>
            <a:fillRect/>
          </a:stretch>
        </p:blipFill>
        <p:spPr>
          <a:xfrm>
            <a:off x="1778623" y="2893006"/>
            <a:ext cx="5323216" cy="217591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45"/>
          <p:cNvSpPr/>
          <p:nvPr/>
        </p:nvSpPr>
        <p:spPr>
          <a:xfrm>
            <a:off x="3560206" y="1601963"/>
            <a:ext cx="727200" cy="72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4770894" y="1601963"/>
            <a:ext cx="727200" cy="72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3560206" y="3035438"/>
            <a:ext cx="727200" cy="72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4770894" y="3035438"/>
            <a:ext cx="727200" cy="727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Conclusions</a:t>
            </a:r>
            <a:endParaRPr dirty="0">
              <a:latin typeface="Montserrat"/>
              <a:ea typeface="Montserrat"/>
              <a:cs typeface="Montserrat"/>
              <a:sym typeface="Montserrat"/>
            </a:endParaRPr>
          </a:p>
        </p:txBody>
      </p:sp>
      <p:sp>
        <p:nvSpPr>
          <p:cNvPr id="1476" name="Google Shape;1476;p45"/>
          <p:cNvSpPr txBox="1">
            <a:spLocks noGrp="1"/>
          </p:cNvSpPr>
          <p:nvPr>
            <p:ph type="subTitle" idx="1"/>
          </p:nvPr>
        </p:nvSpPr>
        <p:spPr>
          <a:xfrm>
            <a:off x="1398123" y="2204775"/>
            <a:ext cx="1978200" cy="6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Results support an ontogenic shift in the diet of </a:t>
            </a:r>
            <a:r>
              <a:rPr lang="en-US" i="1" dirty="0"/>
              <a:t>H. carunculata </a:t>
            </a:r>
            <a:endParaRPr dirty="0"/>
          </a:p>
        </p:txBody>
      </p:sp>
      <p:sp>
        <p:nvSpPr>
          <p:cNvPr id="1477" name="Google Shape;1477;p45"/>
          <p:cNvSpPr txBox="1">
            <a:spLocks noGrp="1"/>
          </p:cNvSpPr>
          <p:nvPr>
            <p:ph type="subTitle" idx="2"/>
          </p:nvPr>
        </p:nvSpPr>
        <p:spPr>
          <a:xfrm>
            <a:off x="5767677" y="22047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Remain to be investigated</a:t>
            </a:r>
            <a:endParaRPr dirty="0"/>
          </a:p>
        </p:txBody>
      </p:sp>
      <p:sp>
        <p:nvSpPr>
          <p:cNvPr id="1478" name="Google Shape;1478;p45"/>
          <p:cNvSpPr txBox="1">
            <a:spLocks noGrp="1"/>
          </p:cNvSpPr>
          <p:nvPr>
            <p:ph type="subTitle" idx="3"/>
          </p:nvPr>
        </p:nvSpPr>
        <p:spPr>
          <a:xfrm>
            <a:off x="1398123" y="3638175"/>
            <a:ext cx="1978200" cy="6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There was also a difference in coral susceptibility to predation between larvae and adults</a:t>
            </a:r>
          </a:p>
        </p:txBody>
      </p:sp>
      <p:sp>
        <p:nvSpPr>
          <p:cNvPr id="1479" name="Google Shape;1479;p45"/>
          <p:cNvSpPr txBox="1">
            <a:spLocks noGrp="1"/>
          </p:cNvSpPr>
          <p:nvPr>
            <p:ph type="subTitle" idx="4"/>
          </p:nvPr>
        </p:nvSpPr>
        <p:spPr>
          <a:xfrm>
            <a:off x="5767677" y="36381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Lacked ecologically realistic conditions</a:t>
            </a:r>
          </a:p>
          <a:p>
            <a:pPr marL="0" lvl="0" indent="0" algn="l" rtl="0">
              <a:spcBef>
                <a:spcPts val="0"/>
              </a:spcBef>
              <a:spcAft>
                <a:spcPts val="0"/>
              </a:spcAft>
              <a:buNone/>
            </a:pPr>
            <a:r>
              <a:rPr lang="en" dirty="0"/>
              <a:t>Application to the field </a:t>
            </a:r>
            <a:endParaRPr dirty="0"/>
          </a:p>
        </p:txBody>
      </p:sp>
      <p:sp>
        <p:nvSpPr>
          <p:cNvPr id="1480" name="Google Shape;1480;p45"/>
          <p:cNvSpPr txBox="1">
            <a:spLocks noGrp="1"/>
          </p:cNvSpPr>
          <p:nvPr>
            <p:ph type="subTitle" idx="5"/>
          </p:nvPr>
        </p:nvSpPr>
        <p:spPr>
          <a:xfrm>
            <a:off x="1398123" y="1632875"/>
            <a:ext cx="1978200" cy="665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Ontogenic Shifts</a:t>
            </a:r>
            <a:endParaRPr dirty="0"/>
          </a:p>
        </p:txBody>
      </p:sp>
      <p:sp>
        <p:nvSpPr>
          <p:cNvPr id="1481" name="Google Shape;1481;p45"/>
          <p:cNvSpPr txBox="1">
            <a:spLocks noGrp="1"/>
          </p:cNvSpPr>
          <p:nvPr>
            <p:ph type="subTitle" idx="6"/>
          </p:nvPr>
        </p:nvSpPr>
        <p:spPr>
          <a:xfrm>
            <a:off x="1398123" y="3066350"/>
            <a:ext cx="1978200" cy="665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Coral Age</a:t>
            </a:r>
            <a:endParaRPr dirty="0"/>
          </a:p>
        </p:txBody>
      </p:sp>
      <p:sp>
        <p:nvSpPr>
          <p:cNvPr id="1482" name="Google Shape;1482;p45"/>
          <p:cNvSpPr txBox="1">
            <a:spLocks noGrp="1"/>
          </p:cNvSpPr>
          <p:nvPr>
            <p:ph type="subTitle" idx="7"/>
          </p:nvPr>
        </p:nvSpPr>
        <p:spPr>
          <a:xfrm>
            <a:off x="5767672" y="1632875"/>
            <a:ext cx="2656327" cy="6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Causes of these changes?</a:t>
            </a:r>
            <a:endParaRPr dirty="0"/>
          </a:p>
        </p:txBody>
      </p:sp>
      <p:sp>
        <p:nvSpPr>
          <p:cNvPr id="1483" name="Google Shape;1483;p45"/>
          <p:cNvSpPr txBox="1">
            <a:spLocks noGrp="1"/>
          </p:cNvSpPr>
          <p:nvPr>
            <p:ph type="subTitle" idx="8"/>
          </p:nvPr>
        </p:nvSpPr>
        <p:spPr>
          <a:xfrm>
            <a:off x="5767673" y="3066350"/>
            <a:ext cx="1978200" cy="6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Laboratory setting</a:t>
            </a:r>
            <a:endParaRPr dirty="0"/>
          </a:p>
        </p:txBody>
      </p:sp>
      <p:grpSp>
        <p:nvGrpSpPr>
          <p:cNvPr id="1484" name="Google Shape;1484;p45"/>
          <p:cNvGrpSpPr/>
          <p:nvPr/>
        </p:nvGrpSpPr>
        <p:grpSpPr>
          <a:xfrm>
            <a:off x="3696819" y="1716069"/>
            <a:ext cx="453980" cy="422540"/>
            <a:chOff x="-21322300" y="4077125"/>
            <a:chExt cx="307200" cy="285925"/>
          </a:xfrm>
        </p:grpSpPr>
        <p:sp>
          <p:nvSpPr>
            <p:cNvPr id="1485" name="Google Shape;1485;p4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45"/>
          <p:cNvGrpSpPr/>
          <p:nvPr/>
        </p:nvGrpSpPr>
        <p:grpSpPr>
          <a:xfrm>
            <a:off x="4909260" y="3175558"/>
            <a:ext cx="450470" cy="446998"/>
            <a:chOff x="-15688425" y="3707725"/>
            <a:chExt cx="304825" cy="302475"/>
          </a:xfrm>
        </p:grpSpPr>
        <p:sp>
          <p:nvSpPr>
            <p:cNvPr id="1498" name="Google Shape;1498;p4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45"/>
          <p:cNvGrpSpPr/>
          <p:nvPr/>
        </p:nvGrpSpPr>
        <p:grpSpPr>
          <a:xfrm>
            <a:off x="3698578" y="3173816"/>
            <a:ext cx="450470" cy="450470"/>
            <a:chOff x="-20571700" y="4066875"/>
            <a:chExt cx="304825" cy="304825"/>
          </a:xfrm>
        </p:grpSpPr>
        <p:sp>
          <p:nvSpPr>
            <p:cNvPr id="1505" name="Google Shape;1505;p4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 name="Google Shape;1511;p45"/>
          <p:cNvGrpSpPr/>
          <p:nvPr/>
        </p:nvGrpSpPr>
        <p:grpSpPr>
          <a:xfrm>
            <a:off x="4915987" y="1702695"/>
            <a:ext cx="451653" cy="449288"/>
            <a:chOff x="-16794250" y="4058225"/>
            <a:chExt cx="305625" cy="304025"/>
          </a:xfrm>
        </p:grpSpPr>
        <p:sp>
          <p:nvSpPr>
            <p:cNvPr id="1512" name="Google Shape;1512;p4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6" name="Google Shape;1786;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a:t>
            </a:r>
            <a:r>
              <a:rPr lang="en" dirty="0"/>
              <a:t>tudy Limitations</a:t>
            </a:r>
            <a:endParaRPr dirty="0">
              <a:latin typeface="Montserrat"/>
              <a:ea typeface="Montserrat"/>
              <a:cs typeface="Montserrat"/>
              <a:sym typeface="Montserrat"/>
            </a:endParaRPr>
          </a:p>
        </p:txBody>
      </p:sp>
      <p:sp>
        <p:nvSpPr>
          <p:cNvPr id="1787" name="Google Shape;1787;p58"/>
          <p:cNvSpPr txBox="1"/>
          <p:nvPr/>
        </p:nvSpPr>
        <p:spPr>
          <a:xfrm flipH="1">
            <a:off x="979124" y="1920050"/>
            <a:ext cx="2143200" cy="38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dk1"/>
                </a:solidFill>
                <a:highlight>
                  <a:schemeClr val="accent1"/>
                </a:highlight>
                <a:latin typeface="Montserrat ExtraBold"/>
                <a:ea typeface="Montserrat ExtraBold"/>
                <a:cs typeface="Montserrat ExtraBold"/>
                <a:sym typeface="Montserrat ExtraBold"/>
              </a:rPr>
              <a:t>Justification</a:t>
            </a:r>
            <a:endParaRPr sz="2000" dirty="0">
              <a:solidFill>
                <a:schemeClr val="dk1"/>
              </a:solidFill>
              <a:highlight>
                <a:schemeClr val="accent1"/>
              </a:highlight>
              <a:latin typeface="Montserrat ExtraBold"/>
              <a:ea typeface="Montserrat ExtraBold"/>
              <a:cs typeface="Montserrat ExtraBold"/>
              <a:sym typeface="Montserrat ExtraBold"/>
            </a:endParaRPr>
          </a:p>
        </p:txBody>
      </p:sp>
      <p:sp>
        <p:nvSpPr>
          <p:cNvPr id="1788" name="Google Shape;1788;p58"/>
          <p:cNvSpPr txBox="1"/>
          <p:nvPr/>
        </p:nvSpPr>
        <p:spPr>
          <a:xfrm flipH="1">
            <a:off x="979124" y="1327063"/>
            <a:ext cx="21432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1"/>
                </a:solidFill>
                <a:latin typeface="Source Sans Pro"/>
                <a:ea typeface="Source Sans Pro"/>
                <a:cs typeface="Source Sans Pro"/>
                <a:sym typeface="Source Sans Pro"/>
              </a:rPr>
              <a:t>Justification and data from the cox proportional model was not presented</a:t>
            </a:r>
            <a:endParaRPr dirty="0">
              <a:solidFill>
                <a:schemeClr val="dk1"/>
              </a:solidFill>
              <a:latin typeface="Source Sans Pro"/>
              <a:ea typeface="Source Sans Pro"/>
              <a:cs typeface="Source Sans Pro"/>
              <a:sym typeface="Source Sans Pro"/>
            </a:endParaRPr>
          </a:p>
        </p:txBody>
      </p:sp>
      <p:sp>
        <p:nvSpPr>
          <p:cNvPr id="1789" name="Google Shape;1789;p58"/>
          <p:cNvSpPr txBox="1"/>
          <p:nvPr/>
        </p:nvSpPr>
        <p:spPr>
          <a:xfrm flipH="1">
            <a:off x="2133599" y="3422768"/>
            <a:ext cx="3205671" cy="676745"/>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dk1"/>
                </a:solidFill>
                <a:highlight>
                  <a:schemeClr val="accent1"/>
                </a:highlight>
                <a:latin typeface="Montserrat ExtraBold"/>
                <a:ea typeface="Montserrat ExtraBold"/>
                <a:cs typeface="Montserrat ExtraBold"/>
                <a:sym typeface="Montserrat ExtraBold"/>
              </a:rPr>
              <a:t>Small Sample Size/No Covariates</a:t>
            </a:r>
            <a:endParaRPr sz="2000" dirty="0">
              <a:solidFill>
                <a:schemeClr val="dk1"/>
              </a:solidFill>
              <a:highlight>
                <a:schemeClr val="accent1"/>
              </a:highlight>
              <a:latin typeface="Montserrat ExtraBold"/>
              <a:ea typeface="Montserrat ExtraBold"/>
              <a:cs typeface="Montserrat ExtraBold"/>
              <a:sym typeface="Montserrat ExtraBold"/>
            </a:endParaRPr>
          </a:p>
        </p:txBody>
      </p:sp>
      <p:sp>
        <p:nvSpPr>
          <p:cNvPr id="1790" name="Google Shape;1790;p58"/>
          <p:cNvSpPr txBox="1"/>
          <p:nvPr/>
        </p:nvSpPr>
        <p:spPr>
          <a:xfrm flipH="1">
            <a:off x="2436523" y="4030807"/>
            <a:ext cx="2590101"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urce Sans Pro"/>
                <a:ea typeface="Source Sans Pro"/>
                <a:cs typeface="Source Sans Pro"/>
                <a:sym typeface="Source Sans Pro"/>
              </a:rPr>
              <a:t>This was a very small scale experiment, while holding all other ecological covariates constant</a:t>
            </a:r>
            <a:endParaRPr dirty="0">
              <a:solidFill>
                <a:schemeClr val="dk1"/>
              </a:solidFill>
              <a:latin typeface="Source Sans Pro"/>
              <a:ea typeface="Source Sans Pro"/>
              <a:cs typeface="Source Sans Pro"/>
              <a:sym typeface="Source Sans Pro"/>
            </a:endParaRPr>
          </a:p>
        </p:txBody>
      </p:sp>
      <p:sp>
        <p:nvSpPr>
          <p:cNvPr id="1791" name="Google Shape;1791;p58"/>
          <p:cNvSpPr txBox="1"/>
          <p:nvPr/>
        </p:nvSpPr>
        <p:spPr>
          <a:xfrm flipH="1">
            <a:off x="4340824" y="1920050"/>
            <a:ext cx="2143200" cy="38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dk1"/>
                </a:solidFill>
                <a:highlight>
                  <a:schemeClr val="accent1"/>
                </a:highlight>
                <a:latin typeface="Montserrat ExtraBold"/>
                <a:ea typeface="Montserrat ExtraBold"/>
                <a:cs typeface="Montserrat ExtraBold"/>
                <a:sym typeface="Montserrat ExtraBold"/>
              </a:rPr>
              <a:t>Censoring</a:t>
            </a:r>
            <a:endParaRPr sz="2000" dirty="0">
              <a:solidFill>
                <a:schemeClr val="dk1"/>
              </a:solidFill>
              <a:highlight>
                <a:schemeClr val="accent1"/>
              </a:highlight>
              <a:latin typeface="Montserrat ExtraBold"/>
              <a:ea typeface="Montserrat ExtraBold"/>
              <a:cs typeface="Montserrat ExtraBold"/>
              <a:sym typeface="Montserrat ExtraBold"/>
            </a:endParaRPr>
          </a:p>
        </p:txBody>
      </p:sp>
      <p:sp>
        <p:nvSpPr>
          <p:cNvPr id="1792" name="Google Shape;1792;p58"/>
          <p:cNvSpPr txBox="1"/>
          <p:nvPr/>
        </p:nvSpPr>
        <p:spPr>
          <a:xfrm flipH="1">
            <a:off x="4140584" y="1426848"/>
            <a:ext cx="264519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1"/>
                </a:solidFill>
                <a:latin typeface="Source Sans Pro"/>
                <a:ea typeface="Source Sans Pro"/>
                <a:cs typeface="Source Sans Pro"/>
                <a:sym typeface="Source Sans Pro"/>
              </a:rPr>
              <a:t>Censoring was not discussed in the paper. Only 97% survival for the control</a:t>
            </a:r>
            <a:endParaRPr dirty="0">
              <a:solidFill>
                <a:schemeClr val="dk1"/>
              </a:solidFill>
              <a:latin typeface="Source Sans Pro"/>
              <a:ea typeface="Source Sans Pro"/>
              <a:cs typeface="Source Sans Pro"/>
              <a:sym typeface="Source Sans Pro"/>
            </a:endParaRPr>
          </a:p>
        </p:txBody>
      </p:sp>
      <p:sp>
        <p:nvSpPr>
          <p:cNvPr id="1793" name="Google Shape;1793;p58"/>
          <p:cNvSpPr txBox="1"/>
          <p:nvPr/>
        </p:nvSpPr>
        <p:spPr>
          <a:xfrm flipH="1">
            <a:off x="6021674" y="3308650"/>
            <a:ext cx="21432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dk1"/>
                </a:solidFill>
                <a:highlight>
                  <a:schemeClr val="accent1"/>
                </a:highlight>
                <a:latin typeface="Montserrat ExtraBold"/>
                <a:ea typeface="Montserrat ExtraBold"/>
                <a:cs typeface="Montserrat ExtraBold"/>
                <a:sym typeface="Montserrat ExtraBold"/>
              </a:rPr>
              <a:t>Models</a:t>
            </a:r>
            <a:endParaRPr sz="2000" dirty="0">
              <a:solidFill>
                <a:schemeClr val="dk1"/>
              </a:solidFill>
              <a:highlight>
                <a:schemeClr val="accent1"/>
              </a:highlight>
              <a:latin typeface="Montserrat ExtraBold"/>
              <a:ea typeface="Montserrat ExtraBold"/>
              <a:cs typeface="Montserrat ExtraBold"/>
              <a:sym typeface="Montserrat ExtraBold"/>
            </a:endParaRPr>
          </a:p>
        </p:txBody>
      </p:sp>
      <p:sp>
        <p:nvSpPr>
          <p:cNvPr id="1794" name="Google Shape;1794;p58"/>
          <p:cNvSpPr txBox="1"/>
          <p:nvPr/>
        </p:nvSpPr>
        <p:spPr>
          <a:xfrm flipH="1">
            <a:off x="6021676" y="3693540"/>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Source Sans Pro"/>
                <a:ea typeface="Source Sans Pro"/>
                <a:cs typeface="Source Sans Pro"/>
                <a:sym typeface="Source Sans Pro"/>
              </a:rPr>
              <a:t>There was no discussion of other models present in the paper- could parametric have worked?</a:t>
            </a:r>
            <a:endParaRPr dirty="0">
              <a:solidFill>
                <a:schemeClr val="dk1"/>
              </a:solidFill>
              <a:latin typeface="Source Sans Pro"/>
              <a:ea typeface="Source Sans Pro"/>
              <a:cs typeface="Source Sans Pro"/>
              <a:sym typeface="Source Sans Pro"/>
            </a:endParaRPr>
          </a:p>
        </p:txBody>
      </p:sp>
      <p:sp>
        <p:nvSpPr>
          <p:cNvPr id="1795" name="Google Shape;1795;p58"/>
          <p:cNvSpPr/>
          <p:nvPr/>
        </p:nvSpPr>
        <p:spPr>
          <a:xfrm>
            <a:off x="1664924" y="2527188"/>
            <a:ext cx="771600" cy="771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Montserrat ExtraBold"/>
                <a:ea typeface="Montserrat ExtraBold"/>
                <a:cs typeface="Montserrat ExtraBold"/>
                <a:sym typeface="Montserrat ExtraBold"/>
              </a:rPr>
              <a:t>01</a:t>
            </a:r>
            <a:endParaRPr sz="2000">
              <a:solidFill>
                <a:schemeClr val="dk1"/>
              </a:solidFill>
              <a:latin typeface="Montserrat ExtraBold"/>
              <a:ea typeface="Montserrat ExtraBold"/>
              <a:cs typeface="Montserrat ExtraBold"/>
              <a:sym typeface="Montserrat ExtraBold"/>
            </a:endParaRPr>
          </a:p>
        </p:txBody>
      </p:sp>
      <p:sp>
        <p:nvSpPr>
          <p:cNvPr id="1796" name="Google Shape;1796;p58"/>
          <p:cNvSpPr/>
          <p:nvPr/>
        </p:nvSpPr>
        <p:spPr>
          <a:xfrm>
            <a:off x="3345774" y="2314688"/>
            <a:ext cx="771600" cy="77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Montserrat ExtraBold"/>
                <a:ea typeface="Montserrat ExtraBold"/>
                <a:cs typeface="Montserrat ExtraBold"/>
                <a:sym typeface="Montserrat ExtraBold"/>
              </a:rPr>
              <a:t>02</a:t>
            </a:r>
            <a:endParaRPr sz="2000">
              <a:solidFill>
                <a:schemeClr val="dk1"/>
              </a:solidFill>
              <a:latin typeface="Montserrat ExtraBold"/>
              <a:ea typeface="Montserrat ExtraBold"/>
              <a:cs typeface="Montserrat ExtraBold"/>
              <a:sym typeface="Montserrat ExtraBold"/>
            </a:endParaRPr>
          </a:p>
        </p:txBody>
      </p:sp>
      <p:sp>
        <p:nvSpPr>
          <p:cNvPr id="1797" name="Google Shape;1797;p58"/>
          <p:cNvSpPr/>
          <p:nvPr/>
        </p:nvSpPr>
        <p:spPr>
          <a:xfrm>
            <a:off x="5026624" y="2527188"/>
            <a:ext cx="771600" cy="77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Montserrat ExtraBold"/>
                <a:ea typeface="Montserrat ExtraBold"/>
                <a:cs typeface="Montserrat ExtraBold"/>
                <a:sym typeface="Montserrat ExtraBold"/>
              </a:rPr>
              <a:t>03</a:t>
            </a:r>
            <a:endParaRPr sz="2000">
              <a:solidFill>
                <a:schemeClr val="dk1"/>
              </a:solidFill>
              <a:latin typeface="Montserrat ExtraBold"/>
              <a:ea typeface="Montserrat ExtraBold"/>
              <a:cs typeface="Montserrat ExtraBold"/>
              <a:sym typeface="Montserrat ExtraBold"/>
            </a:endParaRPr>
          </a:p>
        </p:txBody>
      </p:sp>
      <p:sp>
        <p:nvSpPr>
          <p:cNvPr id="1798" name="Google Shape;1798;p58"/>
          <p:cNvSpPr/>
          <p:nvPr/>
        </p:nvSpPr>
        <p:spPr>
          <a:xfrm>
            <a:off x="6707474" y="2314688"/>
            <a:ext cx="771600" cy="771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Montserrat ExtraBold"/>
                <a:ea typeface="Montserrat ExtraBold"/>
                <a:cs typeface="Montserrat ExtraBold"/>
                <a:sym typeface="Montserrat ExtraBold"/>
              </a:rPr>
              <a:t>04</a:t>
            </a:r>
            <a:endParaRPr sz="2000">
              <a:solidFill>
                <a:schemeClr val="dk1"/>
              </a:solidFill>
              <a:latin typeface="Montserrat ExtraBold"/>
              <a:ea typeface="Montserrat ExtraBold"/>
              <a:cs typeface="Montserrat ExtraBold"/>
              <a:sym typeface="Montserrat ExtraBold"/>
            </a:endParaRPr>
          </a:p>
        </p:txBody>
      </p:sp>
      <p:cxnSp>
        <p:nvCxnSpPr>
          <p:cNvPr id="1799" name="Google Shape;1799;p58"/>
          <p:cNvCxnSpPr>
            <a:stCxn id="1795" idx="6"/>
            <a:endCxn id="1796" idx="2"/>
          </p:cNvCxnSpPr>
          <p:nvPr/>
        </p:nvCxnSpPr>
        <p:spPr>
          <a:xfrm rot="10800000" flipH="1">
            <a:off x="2436524" y="2700588"/>
            <a:ext cx="909300" cy="212400"/>
          </a:xfrm>
          <a:prstGeom prst="curvedConnector3">
            <a:avLst>
              <a:gd name="adj1" fmla="val 49997"/>
            </a:avLst>
          </a:prstGeom>
          <a:noFill/>
          <a:ln w="19050" cap="flat" cmpd="sng">
            <a:solidFill>
              <a:schemeClr val="accent1"/>
            </a:solidFill>
            <a:prstDash val="solid"/>
            <a:round/>
            <a:headEnd type="none" w="med" len="med"/>
            <a:tailEnd type="none" w="med" len="med"/>
          </a:ln>
        </p:spPr>
      </p:cxnSp>
      <p:cxnSp>
        <p:nvCxnSpPr>
          <p:cNvPr id="1800" name="Google Shape;1800;p58"/>
          <p:cNvCxnSpPr>
            <a:stCxn id="1796" idx="6"/>
            <a:endCxn id="1797" idx="2"/>
          </p:cNvCxnSpPr>
          <p:nvPr/>
        </p:nvCxnSpPr>
        <p:spPr>
          <a:xfrm>
            <a:off x="4117374" y="2700488"/>
            <a:ext cx="909300" cy="212400"/>
          </a:xfrm>
          <a:prstGeom prst="curvedConnector3">
            <a:avLst>
              <a:gd name="adj1" fmla="val 49997"/>
            </a:avLst>
          </a:prstGeom>
          <a:noFill/>
          <a:ln w="19050" cap="flat" cmpd="sng">
            <a:solidFill>
              <a:schemeClr val="accent1"/>
            </a:solidFill>
            <a:prstDash val="solid"/>
            <a:round/>
            <a:headEnd type="none" w="med" len="med"/>
            <a:tailEnd type="none" w="med" len="med"/>
          </a:ln>
        </p:spPr>
      </p:cxnSp>
      <p:cxnSp>
        <p:nvCxnSpPr>
          <p:cNvPr id="1801" name="Google Shape;1801;p58"/>
          <p:cNvCxnSpPr>
            <a:stCxn id="1797" idx="6"/>
            <a:endCxn id="1798" idx="2"/>
          </p:cNvCxnSpPr>
          <p:nvPr/>
        </p:nvCxnSpPr>
        <p:spPr>
          <a:xfrm rot="10800000" flipH="1">
            <a:off x="5798224" y="2700588"/>
            <a:ext cx="909300" cy="212400"/>
          </a:xfrm>
          <a:prstGeom prst="curvedConnector3">
            <a:avLst>
              <a:gd name="adj1" fmla="val 49997"/>
            </a:avLst>
          </a:prstGeom>
          <a:noFill/>
          <a:ln w="19050" cap="flat" cmpd="sng">
            <a:solidFill>
              <a:schemeClr val="accent1"/>
            </a:solidFill>
            <a:prstDash val="solid"/>
            <a:round/>
            <a:headEnd type="none" w="med" len="med"/>
            <a:tailEnd type="none" w="med" len="med"/>
          </a:ln>
        </p:spPr>
      </p:cxnSp>
      <p:cxnSp>
        <p:nvCxnSpPr>
          <p:cNvPr id="1802" name="Google Shape;1802;p58"/>
          <p:cNvCxnSpPr>
            <a:stCxn id="1787" idx="2"/>
            <a:endCxn id="1795" idx="0"/>
          </p:cNvCxnSpPr>
          <p:nvPr/>
        </p:nvCxnSpPr>
        <p:spPr>
          <a:xfrm>
            <a:off x="2050724" y="2304950"/>
            <a:ext cx="0" cy="222300"/>
          </a:xfrm>
          <a:prstGeom prst="straightConnector1">
            <a:avLst/>
          </a:prstGeom>
          <a:noFill/>
          <a:ln w="19050" cap="flat" cmpd="sng">
            <a:solidFill>
              <a:schemeClr val="accent3"/>
            </a:solidFill>
            <a:prstDash val="solid"/>
            <a:round/>
            <a:headEnd type="oval" w="med" len="med"/>
            <a:tailEnd type="none" w="med" len="med"/>
          </a:ln>
        </p:spPr>
      </p:cxnSp>
      <p:cxnSp>
        <p:nvCxnSpPr>
          <p:cNvPr id="1803" name="Google Shape;1803;p58"/>
          <p:cNvCxnSpPr>
            <a:cxnSpLocks/>
            <a:stCxn id="1796" idx="4"/>
            <a:endCxn id="1789" idx="0"/>
          </p:cNvCxnSpPr>
          <p:nvPr/>
        </p:nvCxnSpPr>
        <p:spPr>
          <a:xfrm>
            <a:off x="3731574" y="3086288"/>
            <a:ext cx="4860" cy="336480"/>
          </a:xfrm>
          <a:prstGeom prst="straightConnector1">
            <a:avLst/>
          </a:prstGeom>
          <a:noFill/>
          <a:ln w="19050" cap="flat" cmpd="sng">
            <a:solidFill>
              <a:schemeClr val="accent2"/>
            </a:solidFill>
            <a:prstDash val="solid"/>
            <a:round/>
            <a:headEnd type="none" w="med" len="med"/>
            <a:tailEnd type="oval" w="med" len="med"/>
          </a:ln>
        </p:spPr>
      </p:cxnSp>
      <p:cxnSp>
        <p:nvCxnSpPr>
          <p:cNvPr id="1804" name="Google Shape;1804;p58"/>
          <p:cNvCxnSpPr>
            <a:stCxn id="1797" idx="0"/>
            <a:endCxn id="1791" idx="2"/>
          </p:cNvCxnSpPr>
          <p:nvPr/>
        </p:nvCxnSpPr>
        <p:spPr>
          <a:xfrm rot="10800000">
            <a:off x="5412424" y="2304888"/>
            <a:ext cx="0" cy="222300"/>
          </a:xfrm>
          <a:prstGeom prst="straightConnector1">
            <a:avLst/>
          </a:prstGeom>
          <a:noFill/>
          <a:ln w="19050" cap="flat" cmpd="sng">
            <a:solidFill>
              <a:schemeClr val="accent1"/>
            </a:solidFill>
            <a:prstDash val="solid"/>
            <a:round/>
            <a:headEnd type="none" w="med" len="med"/>
            <a:tailEnd type="oval" w="med" len="med"/>
          </a:ln>
        </p:spPr>
      </p:cxnSp>
      <p:cxnSp>
        <p:nvCxnSpPr>
          <p:cNvPr id="1805" name="Google Shape;1805;p58"/>
          <p:cNvCxnSpPr>
            <a:stCxn id="1798" idx="4"/>
            <a:endCxn id="1793" idx="0"/>
          </p:cNvCxnSpPr>
          <p:nvPr/>
        </p:nvCxnSpPr>
        <p:spPr>
          <a:xfrm>
            <a:off x="7093274" y="3086288"/>
            <a:ext cx="0" cy="222300"/>
          </a:xfrm>
          <a:prstGeom prst="straightConnector1">
            <a:avLst/>
          </a:prstGeom>
          <a:noFill/>
          <a:ln w="19050" cap="flat" cmpd="sng">
            <a:solidFill>
              <a:schemeClr val="lt2"/>
            </a:solidFill>
            <a:prstDash val="solid"/>
            <a:round/>
            <a:headEnd type="none" w="med" len="med"/>
            <a:tailEnd type="oval"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39"/>
        <p:cNvGrpSpPr/>
        <p:nvPr/>
      </p:nvGrpSpPr>
      <p:grpSpPr>
        <a:xfrm>
          <a:off x="0" y="0"/>
          <a:ext cx="0" cy="0"/>
          <a:chOff x="0" y="0"/>
          <a:chExt cx="0" cy="0"/>
        </a:xfrm>
      </p:grpSpPr>
      <p:sp>
        <p:nvSpPr>
          <p:cNvPr id="2040" name="Google Shape;2040;p71"/>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a:t>
            </a:r>
            <a:endParaRPr dirty="0">
              <a:latin typeface="Montserrat"/>
              <a:ea typeface="Montserrat"/>
              <a:cs typeface="Montserrat"/>
              <a:sym typeface="Montserrat"/>
            </a:endParaRPr>
          </a:p>
        </p:txBody>
      </p:sp>
      <p:grpSp>
        <p:nvGrpSpPr>
          <p:cNvPr id="2041" name="Google Shape;2041;p71"/>
          <p:cNvGrpSpPr/>
          <p:nvPr/>
        </p:nvGrpSpPr>
        <p:grpSpPr>
          <a:xfrm>
            <a:off x="3376354" y="3526246"/>
            <a:ext cx="788528" cy="940546"/>
            <a:chOff x="14684536" y="2303902"/>
            <a:chExt cx="745865" cy="889657"/>
          </a:xfrm>
        </p:grpSpPr>
        <p:sp>
          <p:nvSpPr>
            <p:cNvPr id="2042" name="Google Shape;2042;p71"/>
            <p:cNvSpPr/>
            <p:nvPr/>
          </p:nvSpPr>
          <p:spPr>
            <a:xfrm>
              <a:off x="14765431" y="2303902"/>
              <a:ext cx="273755" cy="808573"/>
            </a:xfrm>
            <a:custGeom>
              <a:avLst/>
              <a:gdLst/>
              <a:ahLst/>
              <a:cxnLst/>
              <a:rect l="l" t="t" r="r" b="b"/>
              <a:pathLst>
                <a:path w="1445" h="4268" extrusionOk="0">
                  <a:moveTo>
                    <a:pt x="1280" y="0"/>
                  </a:moveTo>
                  <a:cubicBezTo>
                    <a:pt x="1261" y="0"/>
                    <a:pt x="1242" y="8"/>
                    <a:pt x="1226" y="27"/>
                  </a:cubicBezTo>
                  <a:cubicBezTo>
                    <a:pt x="981" y="312"/>
                    <a:pt x="1200" y="647"/>
                    <a:pt x="1186" y="968"/>
                  </a:cubicBezTo>
                  <a:cubicBezTo>
                    <a:pt x="1178" y="1121"/>
                    <a:pt x="1092" y="1267"/>
                    <a:pt x="1048" y="1414"/>
                  </a:cubicBezTo>
                  <a:cubicBezTo>
                    <a:pt x="1052" y="1364"/>
                    <a:pt x="1042" y="1317"/>
                    <a:pt x="1024" y="1271"/>
                  </a:cubicBezTo>
                  <a:cubicBezTo>
                    <a:pt x="963" y="1135"/>
                    <a:pt x="763" y="972"/>
                    <a:pt x="861" y="814"/>
                  </a:cubicBezTo>
                  <a:cubicBezTo>
                    <a:pt x="880" y="782"/>
                    <a:pt x="853" y="754"/>
                    <a:pt x="825" y="754"/>
                  </a:cubicBezTo>
                  <a:cubicBezTo>
                    <a:pt x="812" y="754"/>
                    <a:pt x="800" y="759"/>
                    <a:pt x="791" y="772"/>
                  </a:cubicBezTo>
                  <a:cubicBezTo>
                    <a:pt x="719" y="888"/>
                    <a:pt x="761" y="1010"/>
                    <a:pt x="829" y="1115"/>
                  </a:cubicBezTo>
                  <a:cubicBezTo>
                    <a:pt x="877" y="1187"/>
                    <a:pt x="931" y="1251"/>
                    <a:pt x="959" y="1332"/>
                  </a:cubicBezTo>
                  <a:cubicBezTo>
                    <a:pt x="985" y="1408"/>
                    <a:pt x="959" y="1492"/>
                    <a:pt x="935" y="1564"/>
                  </a:cubicBezTo>
                  <a:cubicBezTo>
                    <a:pt x="919" y="1611"/>
                    <a:pt x="899" y="1659"/>
                    <a:pt x="879" y="1705"/>
                  </a:cubicBezTo>
                  <a:cubicBezTo>
                    <a:pt x="847" y="1779"/>
                    <a:pt x="825" y="1859"/>
                    <a:pt x="813" y="1938"/>
                  </a:cubicBezTo>
                  <a:cubicBezTo>
                    <a:pt x="801" y="2070"/>
                    <a:pt x="889" y="2175"/>
                    <a:pt x="963" y="2273"/>
                  </a:cubicBezTo>
                  <a:cubicBezTo>
                    <a:pt x="1022" y="2353"/>
                    <a:pt x="1054" y="2431"/>
                    <a:pt x="1026" y="2530"/>
                  </a:cubicBezTo>
                  <a:cubicBezTo>
                    <a:pt x="1012" y="2580"/>
                    <a:pt x="989" y="2628"/>
                    <a:pt x="959" y="2672"/>
                  </a:cubicBezTo>
                  <a:cubicBezTo>
                    <a:pt x="859" y="2560"/>
                    <a:pt x="735" y="2476"/>
                    <a:pt x="632" y="2371"/>
                  </a:cubicBezTo>
                  <a:cubicBezTo>
                    <a:pt x="578" y="2313"/>
                    <a:pt x="536" y="2241"/>
                    <a:pt x="514" y="2165"/>
                  </a:cubicBezTo>
                  <a:cubicBezTo>
                    <a:pt x="486" y="2072"/>
                    <a:pt x="484" y="1970"/>
                    <a:pt x="506" y="1875"/>
                  </a:cubicBezTo>
                  <a:cubicBezTo>
                    <a:pt x="542" y="1709"/>
                    <a:pt x="680" y="1586"/>
                    <a:pt x="751" y="1434"/>
                  </a:cubicBezTo>
                  <a:cubicBezTo>
                    <a:pt x="821" y="1289"/>
                    <a:pt x="799" y="1141"/>
                    <a:pt x="721" y="1004"/>
                  </a:cubicBezTo>
                  <a:cubicBezTo>
                    <a:pt x="638" y="852"/>
                    <a:pt x="439" y="705"/>
                    <a:pt x="492" y="509"/>
                  </a:cubicBezTo>
                  <a:cubicBezTo>
                    <a:pt x="509" y="448"/>
                    <a:pt x="459" y="408"/>
                    <a:pt x="410" y="408"/>
                  </a:cubicBezTo>
                  <a:cubicBezTo>
                    <a:pt x="377" y="408"/>
                    <a:pt x="346" y="425"/>
                    <a:pt x="335" y="466"/>
                  </a:cubicBezTo>
                  <a:cubicBezTo>
                    <a:pt x="289" y="631"/>
                    <a:pt x="359" y="780"/>
                    <a:pt x="456" y="914"/>
                  </a:cubicBezTo>
                  <a:cubicBezTo>
                    <a:pt x="516" y="994"/>
                    <a:pt x="582" y="1067"/>
                    <a:pt x="618" y="1161"/>
                  </a:cubicBezTo>
                  <a:cubicBezTo>
                    <a:pt x="656" y="1261"/>
                    <a:pt x="616" y="1352"/>
                    <a:pt x="564" y="1438"/>
                  </a:cubicBezTo>
                  <a:cubicBezTo>
                    <a:pt x="498" y="1550"/>
                    <a:pt x="423" y="1645"/>
                    <a:pt x="375" y="1759"/>
                  </a:cubicBezTo>
                  <a:cubicBezTo>
                    <a:pt x="281" y="1623"/>
                    <a:pt x="46" y="1494"/>
                    <a:pt x="132" y="1319"/>
                  </a:cubicBezTo>
                  <a:cubicBezTo>
                    <a:pt x="148" y="1287"/>
                    <a:pt x="119" y="1257"/>
                    <a:pt x="93" y="1257"/>
                  </a:cubicBezTo>
                  <a:cubicBezTo>
                    <a:pt x="81" y="1257"/>
                    <a:pt x="69" y="1264"/>
                    <a:pt x="62" y="1279"/>
                  </a:cubicBezTo>
                  <a:cubicBezTo>
                    <a:pt x="0" y="1404"/>
                    <a:pt x="56" y="1520"/>
                    <a:pt x="140" y="1621"/>
                  </a:cubicBezTo>
                  <a:cubicBezTo>
                    <a:pt x="203" y="1697"/>
                    <a:pt x="281" y="1755"/>
                    <a:pt x="329" y="1843"/>
                  </a:cubicBezTo>
                  <a:cubicBezTo>
                    <a:pt x="335" y="1851"/>
                    <a:pt x="339" y="1861"/>
                    <a:pt x="341" y="1869"/>
                  </a:cubicBezTo>
                  <a:cubicBezTo>
                    <a:pt x="339" y="1879"/>
                    <a:pt x="337" y="1886"/>
                    <a:pt x="335" y="1896"/>
                  </a:cubicBezTo>
                  <a:cubicBezTo>
                    <a:pt x="327" y="1952"/>
                    <a:pt x="325" y="2008"/>
                    <a:pt x="331" y="2064"/>
                  </a:cubicBezTo>
                  <a:cubicBezTo>
                    <a:pt x="325" y="2076"/>
                    <a:pt x="321" y="2088"/>
                    <a:pt x="315" y="2100"/>
                  </a:cubicBezTo>
                  <a:cubicBezTo>
                    <a:pt x="229" y="2299"/>
                    <a:pt x="56" y="2478"/>
                    <a:pt x="94" y="2696"/>
                  </a:cubicBezTo>
                  <a:cubicBezTo>
                    <a:pt x="100" y="2727"/>
                    <a:pt x="110" y="2759"/>
                    <a:pt x="122" y="2789"/>
                  </a:cubicBezTo>
                  <a:cubicBezTo>
                    <a:pt x="219" y="3012"/>
                    <a:pt x="496" y="3126"/>
                    <a:pt x="660" y="3291"/>
                  </a:cubicBezTo>
                  <a:cubicBezTo>
                    <a:pt x="783" y="3417"/>
                    <a:pt x="791" y="3562"/>
                    <a:pt x="763" y="3730"/>
                  </a:cubicBezTo>
                  <a:cubicBezTo>
                    <a:pt x="739" y="3879"/>
                    <a:pt x="714" y="4023"/>
                    <a:pt x="797" y="4158"/>
                  </a:cubicBezTo>
                  <a:cubicBezTo>
                    <a:pt x="804" y="4171"/>
                    <a:pt x="816" y="4177"/>
                    <a:pt x="830" y="4177"/>
                  </a:cubicBezTo>
                  <a:cubicBezTo>
                    <a:pt x="834" y="4177"/>
                    <a:pt x="837" y="4177"/>
                    <a:pt x="841" y="4176"/>
                  </a:cubicBezTo>
                  <a:cubicBezTo>
                    <a:pt x="861" y="4172"/>
                    <a:pt x="875" y="4154"/>
                    <a:pt x="873" y="4134"/>
                  </a:cubicBezTo>
                  <a:cubicBezTo>
                    <a:pt x="873" y="4128"/>
                    <a:pt x="871" y="4122"/>
                    <a:pt x="867" y="4116"/>
                  </a:cubicBezTo>
                  <a:cubicBezTo>
                    <a:pt x="779" y="3971"/>
                    <a:pt x="839" y="3802"/>
                    <a:pt x="859" y="3644"/>
                  </a:cubicBezTo>
                  <a:cubicBezTo>
                    <a:pt x="877" y="3521"/>
                    <a:pt x="845" y="3395"/>
                    <a:pt x="769" y="3295"/>
                  </a:cubicBezTo>
                  <a:cubicBezTo>
                    <a:pt x="630" y="3106"/>
                    <a:pt x="399" y="3010"/>
                    <a:pt x="247" y="2831"/>
                  </a:cubicBezTo>
                  <a:cubicBezTo>
                    <a:pt x="187" y="2769"/>
                    <a:pt x="162" y="2684"/>
                    <a:pt x="171" y="2598"/>
                  </a:cubicBezTo>
                  <a:cubicBezTo>
                    <a:pt x="189" y="2464"/>
                    <a:pt x="287" y="2331"/>
                    <a:pt x="357" y="2201"/>
                  </a:cubicBezTo>
                  <a:cubicBezTo>
                    <a:pt x="367" y="2239"/>
                    <a:pt x="381" y="2277"/>
                    <a:pt x="399" y="2313"/>
                  </a:cubicBezTo>
                  <a:cubicBezTo>
                    <a:pt x="407" y="2333"/>
                    <a:pt x="417" y="2351"/>
                    <a:pt x="427" y="2369"/>
                  </a:cubicBezTo>
                  <a:cubicBezTo>
                    <a:pt x="502" y="2502"/>
                    <a:pt x="636" y="2594"/>
                    <a:pt x="751" y="2694"/>
                  </a:cubicBezTo>
                  <a:cubicBezTo>
                    <a:pt x="795" y="2731"/>
                    <a:pt x="833" y="2775"/>
                    <a:pt x="865" y="2825"/>
                  </a:cubicBezTo>
                  <a:cubicBezTo>
                    <a:pt x="799" y="2941"/>
                    <a:pt x="771" y="3074"/>
                    <a:pt x="783" y="3208"/>
                  </a:cubicBezTo>
                  <a:cubicBezTo>
                    <a:pt x="795" y="3297"/>
                    <a:pt x="829" y="3381"/>
                    <a:pt x="879" y="3455"/>
                  </a:cubicBezTo>
                  <a:cubicBezTo>
                    <a:pt x="865" y="3550"/>
                    <a:pt x="865" y="3646"/>
                    <a:pt x="883" y="3742"/>
                  </a:cubicBezTo>
                  <a:cubicBezTo>
                    <a:pt x="903" y="3831"/>
                    <a:pt x="937" y="3917"/>
                    <a:pt x="983" y="3997"/>
                  </a:cubicBezTo>
                  <a:cubicBezTo>
                    <a:pt x="1030" y="4079"/>
                    <a:pt x="1082" y="4156"/>
                    <a:pt x="1138" y="4232"/>
                  </a:cubicBezTo>
                  <a:cubicBezTo>
                    <a:pt x="1156" y="4257"/>
                    <a:pt x="1181" y="4267"/>
                    <a:pt x="1206" y="4267"/>
                  </a:cubicBezTo>
                  <a:cubicBezTo>
                    <a:pt x="1266" y="4267"/>
                    <a:pt x="1323" y="4209"/>
                    <a:pt x="1279" y="4148"/>
                  </a:cubicBezTo>
                  <a:cubicBezTo>
                    <a:pt x="1210" y="4057"/>
                    <a:pt x="1148" y="3957"/>
                    <a:pt x="1096" y="3853"/>
                  </a:cubicBezTo>
                  <a:cubicBezTo>
                    <a:pt x="1068" y="3794"/>
                    <a:pt x="1046" y="3728"/>
                    <a:pt x="1032" y="3662"/>
                  </a:cubicBezTo>
                  <a:cubicBezTo>
                    <a:pt x="1032" y="3658"/>
                    <a:pt x="1032" y="3654"/>
                    <a:pt x="1032" y="3650"/>
                  </a:cubicBezTo>
                  <a:cubicBezTo>
                    <a:pt x="1072" y="3694"/>
                    <a:pt x="1114" y="3740"/>
                    <a:pt x="1152" y="3784"/>
                  </a:cubicBezTo>
                  <a:cubicBezTo>
                    <a:pt x="1188" y="3822"/>
                    <a:pt x="1220" y="3863"/>
                    <a:pt x="1250" y="3905"/>
                  </a:cubicBezTo>
                  <a:cubicBezTo>
                    <a:pt x="1259" y="3918"/>
                    <a:pt x="1271" y="3924"/>
                    <a:pt x="1284" y="3924"/>
                  </a:cubicBezTo>
                  <a:cubicBezTo>
                    <a:pt x="1313" y="3924"/>
                    <a:pt x="1342" y="3894"/>
                    <a:pt x="1319" y="3863"/>
                  </a:cubicBezTo>
                  <a:cubicBezTo>
                    <a:pt x="1283" y="3814"/>
                    <a:pt x="1246" y="3766"/>
                    <a:pt x="1204" y="3720"/>
                  </a:cubicBezTo>
                  <a:cubicBezTo>
                    <a:pt x="1144" y="3652"/>
                    <a:pt x="1082" y="3586"/>
                    <a:pt x="1026" y="3517"/>
                  </a:cubicBezTo>
                  <a:cubicBezTo>
                    <a:pt x="1034" y="3441"/>
                    <a:pt x="1046" y="3365"/>
                    <a:pt x="1064" y="3291"/>
                  </a:cubicBezTo>
                  <a:lnTo>
                    <a:pt x="1064" y="3291"/>
                  </a:lnTo>
                  <a:cubicBezTo>
                    <a:pt x="1056" y="3447"/>
                    <a:pt x="1092" y="3600"/>
                    <a:pt x="1206" y="3716"/>
                  </a:cubicBezTo>
                  <a:cubicBezTo>
                    <a:pt x="1216" y="3724"/>
                    <a:pt x="1224" y="3734"/>
                    <a:pt x="1234" y="3740"/>
                  </a:cubicBezTo>
                  <a:cubicBezTo>
                    <a:pt x="1251" y="3755"/>
                    <a:pt x="1270" y="3761"/>
                    <a:pt x="1289" y="3761"/>
                  </a:cubicBezTo>
                  <a:cubicBezTo>
                    <a:pt x="1355" y="3761"/>
                    <a:pt x="1413" y="3679"/>
                    <a:pt x="1349" y="3624"/>
                  </a:cubicBezTo>
                  <a:cubicBezTo>
                    <a:pt x="1335" y="3612"/>
                    <a:pt x="1319" y="3598"/>
                    <a:pt x="1307" y="3584"/>
                  </a:cubicBezTo>
                  <a:cubicBezTo>
                    <a:pt x="1126" y="3373"/>
                    <a:pt x="1274" y="3042"/>
                    <a:pt x="1355" y="2815"/>
                  </a:cubicBezTo>
                  <a:cubicBezTo>
                    <a:pt x="1409" y="2668"/>
                    <a:pt x="1445" y="2514"/>
                    <a:pt x="1427" y="2355"/>
                  </a:cubicBezTo>
                  <a:cubicBezTo>
                    <a:pt x="1411" y="2221"/>
                    <a:pt x="1353" y="2096"/>
                    <a:pt x="1297" y="1974"/>
                  </a:cubicBezTo>
                  <a:cubicBezTo>
                    <a:pt x="1236" y="1835"/>
                    <a:pt x="1176" y="1699"/>
                    <a:pt x="1186" y="1546"/>
                  </a:cubicBezTo>
                  <a:cubicBezTo>
                    <a:pt x="1194" y="1416"/>
                    <a:pt x="1260" y="1293"/>
                    <a:pt x="1303" y="1169"/>
                  </a:cubicBezTo>
                  <a:cubicBezTo>
                    <a:pt x="1313" y="1143"/>
                    <a:pt x="1321" y="1119"/>
                    <a:pt x="1329" y="1093"/>
                  </a:cubicBezTo>
                  <a:cubicBezTo>
                    <a:pt x="1369" y="944"/>
                    <a:pt x="1343" y="792"/>
                    <a:pt x="1311" y="645"/>
                  </a:cubicBezTo>
                  <a:cubicBezTo>
                    <a:pt x="1274" y="484"/>
                    <a:pt x="1222" y="282"/>
                    <a:pt x="1341" y="143"/>
                  </a:cubicBezTo>
                  <a:cubicBezTo>
                    <a:pt x="1393" y="82"/>
                    <a:pt x="1339" y="0"/>
                    <a:pt x="1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15020999" y="2344634"/>
              <a:ext cx="208206" cy="729383"/>
            </a:xfrm>
            <a:custGeom>
              <a:avLst/>
              <a:gdLst/>
              <a:ahLst/>
              <a:cxnLst/>
              <a:rect l="l" t="t" r="r" b="b"/>
              <a:pathLst>
                <a:path w="1099" h="3850" extrusionOk="0">
                  <a:moveTo>
                    <a:pt x="541" y="0"/>
                  </a:moveTo>
                  <a:cubicBezTo>
                    <a:pt x="500" y="0"/>
                    <a:pt x="460" y="26"/>
                    <a:pt x="461" y="79"/>
                  </a:cubicBezTo>
                  <a:cubicBezTo>
                    <a:pt x="463" y="227"/>
                    <a:pt x="363" y="340"/>
                    <a:pt x="275" y="448"/>
                  </a:cubicBezTo>
                  <a:cubicBezTo>
                    <a:pt x="188" y="556"/>
                    <a:pt x="94" y="671"/>
                    <a:pt x="62" y="813"/>
                  </a:cubicBezTo>
                  <a:cubicBezTo>
                    <a:pt x="26" y="966"/>
                    <a:pt x="94" y="1110"/>
                    <a:pt x="172" y="1237"/>
                  </a:cubicBezTo>
                  <a:cubicBezTo>
                    <a:pt x="263" y="1389"/>
                    <a:pt x="369" y="1526"/>
                    <a:pt x="275" y="1703"/>
                  </a:cubicBezTo>
                  <a:cubicBezTo>
                    <a:pt x="219" y="1811"/>
                    <a:pt x="150" y="1901"/>
                    <a:pt x="118" y="2008"/>
                  </a:cubicBezTo>
                  <a:cubicBezTo>
                    <a:pt x="102" y="2058"/>
                    <a:pt x="98" y="2110"/>
                    <a:pt x="102" y="2160"/>
                  </a:cubicBezTo>
                  <a:cubicBezTo>
                    <a:pt x="116" y="2335"/>
                    <a:pt x="227" y="2485"/>
                    <a:pt x="281" y="2650"/>
                  </a:cubicBezTo>
                  <a:cubicBezTo>
                    <a:pt x="355" y="2873"/>
                    <a:pt x="196" y="3070"/>
                    <a:pt x="108" y="3262"/>
                  </a:cubicBezTo>
                  <a:cubicBezTo>
                    <a:pt x="30" y="3429"/>
                    <a:pt x="0" y="3614"/>
                    <a:pt x="90" y="3782"/>
                  </a:cubicBezTo>
                  <a:cubicBezTo>
                    <a:pt x="104" y="3808"/>
                    <a:pt x="130" y="3823"/>
                    <a:pt x="158" y="3823"/>
                  </a:cubicBezTo>
                  <a:cubicBezTo>
                    <a:pt x="174" y="3823"/>
                    <a:pt x="190" y="3818"/>
                    <a:pt x="204" y="3808"/>
                  </a:cubicBezTo>
                  <a:cubicBezTo>
                    <a:pt x="219" y="3796"/>
                    <a:pt x="231" y="3782"/>
                    <a:pt x="237" y="3764"/>
                  </a:cubicBezTo>
                  <a:cubicBezTo>
                    <a:pt x="245" y="3742"/>
                    <a:pt x="243" y="3718"/>
                    <a:pt x="231" y="3698"/>
                  </a:cubicBezTo>
                  <a:cubicBezTo>
                    <a:pt x="126" y="3503"/>
                    <a:pt x="279" y="3284"/>
                    <a:pt x="367" y="3112"/>
                  </a:cubicBezTo>
                  <a:cubicBezTo>
                    <a:pt x="377" y="3094"/>
                    <a:pt x="383" y="3078"/>
                    <a:pt x="391" y="3062"/>
                  </a:cubicBezTo>
                  <a:cubicBezTo>
                    <a:pt x="429" y="3152"/>
                    <a:pt x="479" y="3240"/>
                    <a:pt x="520" y="3328"/>
                  </a:cubicBezTo>
                  <a:cubicBezTo>
                    <a:pt x="528" y="3345"/>
                    <a:pt x="534" y="3365"/>
                    <a:pt x="540" y="3383"/>
                  </a:cubicBezTo>
                  <a:cubicBezTo>
                    <a:pt x="572" y="3504"/>
                    <a:pt x="564" y="3686"/>
                    <a:pt x="416" y="3686"/>
                  </a:cubicBezTo>
                  <a:cubicBezTo>
                    <a:pt x="414" y="3686"/>
                    <a:pt x="412" y="3686"/>
                    <a:pt x="411" y="3686"/>
                  </a:cubicBezTo>
                  <a:cubicBezTo>
                    <a:pt x="409" y="3686"/>
                    <a:pt x="408" y="3686"/>
                    <a:pt x="407" y="3686"/>
                  </a:cubicBezTo>
                  <a:cubicBezTo>
                    <a:pt x="305" y="3686"/>
                    <a:pt x="306" y="3846"/>
                    <a:pt x="411" y="3850"/>
                  </a:cubicBezTo>
                  <a:cubicBezTo>
                    <a:pt x="414" y="3850"/>
                    <a:pt x="417" y="3850"/>
                    <a:pt x="419" y="3850"/>
                  </a:cubicBezTo>
                  <a:cubicBezTo>
                    <a:pt x="547" y="3850"/>
                    <a:pt x="647" y="3763"/>
                    <a:pt x="692" y="3644"/>
                  </a:cubicBezTo>
                  <a:cubicBezTo>
                    <a:pt x="748" y="3503"/>
                    <a:pt x="718" y="3371"/>
                    <a:pt x="658" y="3236"/>
                  </a:cubicBezTo>
                  <a:lnTo>
                    <a:pt x="648" y="3214"/>
                  </a:lnTo>
                  <a:cubicBezTo>
                    <a:pt x="558" y="3023"/>
                    <a:pt x="465" y="2867"/>
                    <a:pt x="522" y="2648"/>
                  </a:cubicBezTo>
                  <a:cubicBezTo>
                    <a:pt x="570" y="2467"/>
                    <a:pt x="742" y="2345"/>
                    <a:pt x="833" y="2188"/>
                  </a:cubicBezTo>
                  <a:cubicBezTo>
                    <a:pt x="1011" y="1877"/>
                    <a:pt x="811" y="1594"/>
                    <a:pt x="662" y="1321"/>
                  </a:cubicBezTo>
                  <a:cubicBezTo>
                    <a:pt x="632" y="1267"/>
                    <a:pt x="604" y="1209"/>
                    <a:pt x="580" y="1151"/>
                  </a:cubicBezTo>
                  <a:cubicBezTo>
                    <a:pt x="413" y="731"/>
                    <a:pt x="1098" y="653"/>
                    <a:pt x="1052" y="237"/>
                  </a:cubicBezTo>
                  <a:cubicBezTo>
                    <a:pt x="1046" y="186"/>
                    <a:pt x="1002" y="160"/>
                    <a:pt x="960" y="160"/>
                  </a:cubicBezTo>
                  <a:cubicBezTo>
                    <a:pt x="920" y="160"/>
                    <a:pt x="882" y="185"/>
                    <a:pt x="889" y="237"/>
                  </a:cubicBezTo>
                  <a:cubicBezTo>
                    <a:pt x="909" y="416"/>
                    <a:pt x="736" y="522"/>
                    <a:pt x="612" y="617"/>
                  </a:cubicBezTo>
                  <a:cubicBezTo>
                    <a:pt x="484" y="717"/>
                    <a:pt x="399" y="836"/>
                    <a:pt x="387" y="1002"/>
                  </a:cubicBezTo>
                  <a:cubicBezTo>
                    <a:pt x="375" y="1173"/>
                    <a:pt x="461" y="1317"/>
                    <a:pt x="550" y="1462"/>
                  </a:cubicBezTo>
                  <a:cubicBezTo>
                    <a:pt x="654" y="1626"/>
                    <a:pt x="760" y="1791"/>
                    <a:pt x="730" y="1994"/>
                  </a:cubicBezTo>
                  <a:cubicBezTo>
                    <a:pt x="706" y="2156"/>
                    <a:pt x="558" y="2275"/>
                    <a:pt x="465" y="2401"/>
                  </a:cubicBezTo>
                  <a:cubicBezTo>
                    <a:pt x="441" y="2433"/>
                    <a:pt x="419" y="2469"/>
                    <a:pt x="403" y="2504"/>
                  </a:cubicBezTo>
                  <a:cubicBezTo>
                    <a:pt x="349" y="2383"/>
                    <a:pt x="273" y="2265"/>
                    <a:pt x="263" y="2132"/>
                  </a:cubicBezTo>
                  <a:cubicBezTo>
                    <a:pt x="247" y="1956"/>
                    <a:pt x="425" y="1817"/>
                    <a:pt x="471" y="1656"/>
                  </a:cubicBezTo>
                  <a:cubicBezTo>
                    <a:pt x="481" y="1622"/>
                    <a:pt x="484" y="1584"/>
                    <a:pt x="482" y="1548"/>
                  </a:cubicBezTo>
                  <a:cubicBezTo>
                    <a:pt x="471" y="1283"/>
                    <a:pt x="150" y="1086"/>
                    <a:pt x="231" y="809"/>
                  </a:cubicBezTo>
                  <a:cubicBezTo>
                    <a:pt x="271" y="677"/>
                    <a:pt x="389" y="569"/>
                    <a:pt x="471" y="462"/>
                  </a:cubicBezTo>
                  <a:cubicBezTo>
                    <a:pt x="558" y="348"/>
                    <a:pt x="626" y="227"/>
                    <a:pt x="624" y="79"/>
                  </a:cubicBezTo>
                  <a:cubicBezTo>
                    <a:pt x="623" y="26"/>
                    <a:pt x="582" y="0"/>
                    <a:pt x="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15156077" y="2573868"/>
              <a:ext cx="110639" cy="553194"/>
            </a:xfrm>
            <a:custGeom>
              <a:avLst/>
              <a:gdLst/>
              <a:ahLst/>
              <a:cxnLst/>
              <a:rect l="l" t="t" r="r" b="b"/>
              <a:pathLst>
                <a:path w="584" h="2920" extrusionOk="0">
                  <a:moveTo>
                    <a:pt x="531" y="1"/>
                  </a:moveTo>
                  <a:cubicBezTo>
                    <a:pt x="526" y="1"/>
                    <a:pt x="522" y="1"/>
                    <a:pt x="517" y="3"/>
                  </a:cubicBezTo>
                  <a:cubicBezTo>
                    <a:pt x="306" y="79"/>
                    <a:pt x="214" y="278"/>
                    <a:pt x="240" y="493"/>
                  </a:cubicBezTo>
                  <a:cubicBezTo>
                    <a:pt x="258" y="637"/>
                    <a:pt x="324" y="774"/>
                    <a:pt x="367" y="914"/>
                  </a:cubicBezTo>
                  <a:cubicBezTo>
                    <a:pt x="379" y="954"/>
                    <a:pt x="387" y="998"/>
                    <a:pt x="391" y="1039"/>
                  </a:cubicBezTo>
                  <a:cubicBezTo>
                    <a:pt x="401" y="1161"/>
                    <a:pt x="369" y="1283"/>
                    <a:pt x="300" y="1382"/>
                  </a:cubicBezTo>
                  <a:cubicBezTo>
                    <a:pt x="168" y="1585"/>
                    <a:pt x="1" y="1753"/>
                    <a:pt x="47" y="2016"/>
                  </a:cubicBezTo>
                  <a:cubicBezTo>
                    <a:pt x="74" y="2175"/>
                    <a:pt x="164" y="2365"/>
                    <a:pt x="178" y="2540"/>
                  </a:cubicBezTo>
                  <a:cubicBezTo>
                    <a:pt x="186" y="2654"/>
                    <a:pt x="162" y="2761"/>
                    <a:pt x="66" y="2851"/>
                  </a:cubicBezTo>
                  <a:cubicBezTo>
                    <a:pt x="35" y="2879"/>
                    <a:pt x="64" y="2920"/>
                    <a:pt x="96" y="2920"/>
                  </a:cubicBezTo>
                  <a:cubicBezTo>
                    <a:pt x="106" y="2920"/>
                    <a:pt x="115" y="2917"/>
                    <a:pt x="124" y="2909"/>
                  </a:cubicBezTo>
                  <a:cubicBezTo>
                    <a:pt x="256" y="2785"/>
                    <a:pt x="276" y="2618"/>
                    <a:pt x="248" y="2450"/>
                  </a:cubicBezTo>
                  <a:cubicBezTo>
                    <a:pt x="244" y="2426"/>
                    <a:pt x="238" y="2399"/>
                    <a:pt x="232" y="2373"/>
                  </a:cubicBezTo>
                  <a:cubicBezTo>
                    <a:pt x="196" y="2223"/>
                    <a:pt x="128" y="2084"/>
                    <a:pt x="120" y="1928"/>
                  </a:cubicBezTo>
                  <a:cubicBezTo>
                    <a:pt x="112" y="1771"/>
                    <a:pt x="210" y="1645"/>
                    <a:pt x="296" y="1530"/>
                  </a:cubicBezTo>
                  <a:cubicBezTo>
                    <a:pt x="361" y="1440"/>
                    <a:pt x="421" y="1350"/>
                    <a:pt x="459" y="1247"/>
                  </a:cubicBezTo>
                  <a:cubicBezTo>
                    <a:pt x="491" y="1151"/>
                    <a:pt x="483" y="1049"/>
                    <a:pt x="461" y="954"/>
                  </a:cubicBezTo>
                  <a:cubicBezTo>
                    <a:pt x="457" y="932"/>
                    <a:pt x="451" y="912"/>
                    <a:pt x="445" y="892"/>
                  </a:cubicBezTo>
                  <a:cubicBezTo>
                    <a:pt x="375" y="631"/>
                    <a:pt x="162" y="216"/>
                    <a:pt x="539" y="83"/>
                  </a:cubicBezTo>
                  <a:cubicBezTo>
                    <a:pt x="584" y="67"/>
                    <a:pt x="570"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14684536" y="2652869"/>
              <a:ext cx="260873" cy="540690"/>
            </a:xfrm>
            <a:custGeom>
              <a:avLst/>
              <a:gdLst/>
              <a:ahLst/>
              <a:cxnLst/>
              <a:rect l="l" t="t" r="r" b="b"/>
              <a:pathLst>
                <a:path w="1377" h="2854" extrusionOk="0">
                  <a:moveTo>
                    <a:pt x="270" y="1"/>
                  </a:moveTo>
                  <a:cubicBezTo>
                    <a:pt x="246" y="1"/>
                    <a:pt x="220" y="21"/>
                    <a:pt x="226" y="52"/>
                  </a:cubicBezTo>
                  <a:cubicBezTo>
                    <a:pt x="282" y="323"/>
                    <a:pt x="1" y="543"/>
                    <a:pt x="5" y="816"/>
                  </a:cubicBezTo>
                  <a:cubicBezTo>
                    <a:pt x="9" y="1079"/>
                    <a:pt x="254" y="1254"/>
                    <a:pt x="449" y="1402"/>
                  </a:cubicBezTo>
                  <a:lnTo>
                    <a:pt x="509" y="1445"/>
                  </a:lnTo>
                  <a:cubicBezTo>
                    <a:pt x="636" y="1547"/>
                    <a:pt x="754" y="1665"/>
                    <a:pt x="794" y="1828"/>
                  </a:cubicBezTo>
                  <a:cubicBezTo>
                    <a:pt x="832" y="1987"/>
                    <a:pt x="774" y="2153"/>
                    <a:pt x="816" y="2314"/>
                  </a:cubicBezTo>
                  <a:cubicBezTo>
                    <a:pt x="854" y="2468"/>
                    <a:pt x="1001" y="2536"/>
                    <a:pt x="1123" y="2619"/>
                  </a:cubicBezTo>
                  <a:cubicBezTo>
                    <a:pt x="1198" y="2671"/>
                    <a:pt x="1266" y="2733"/>
                    <a:pt x="1290" y="2824"/>
                  </a:cubicBezTo>
                  <a:cubicBezTo>
                    <a:pt x="1296" y="2844"/>
                    <a:pt x="1312" y="2853"/>
                    <a:pt x="1328" y="2853"/>
                  </a:cubicBezTo>
                  <a:cubicBezTo>
                    <a:pt x="1353" y="2853"/>
                    <a:pt x="1377" y="2834"/>
                    <a:pt x="1370" y="2803"/>
                  </a:cubicBezTo>
                  <a:cubicBezTo>
                    <a:pt x="1338" y="2689"/>
                    <a:pt x="1256" y="2623"/>
                    <a:pt x="1168" y="2561"/>
                  </a:cubicBezTo>
                  <a:cubicBezTo>
                    <a:pt x="1075" y="2498"/>
                    <a:pt x="975" y="2442"/>
                    <a:pt x="915" y="2344"/>
                  </a:cubicBezTo>
                  <a:cubicBezTo>
                    <a:pt x="826" y="2199"/>
                    <a:pt x="905" y="1999"/>
                    <a:pt x="879" y="1840"/>
                  </a:cubicBezTo>
                  <a:cubicBezTo>
                    <a:pt x="856" y="1703"/>
                    <a:pt x="784" y="1593"/>
                    <a:pt x="688" y="1495"/>
                  </a:cubicBezTo>
                  <a:cubicBezTo>
                    <a:pt x="630" y="1437"/>
                    <a:pt x="567" y="1386"/>
                    <a:pt x="501" y="1338"/>
                  </a:cubicBezTo>
                  <a:cubicBezTo>
                    <a:pt x="304" y="1190"/>
                    <a:pt x="88" y="1043"/>
                    <a:pt x="84" y="784"/>
                  </a:cubicBezTo>
                  <a:cubicBezTo>
                    <a:pt x="80" y="511"/>
                    <a:pt x="363" y="319"/>
                    <a:pt x="306" y="31"/>
                  </a:cubicBezTo>
                  <a:cubicBezTo>
                    <a:pt x="302" y="10"/>
                    <a:pt x="286"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15219353" y="2596602"/>
              <a:ext cx="211047" cy="536333"/>
            </a:xfrm>
            <a:custGeom>
              <a:avLst/>
              <a:gdLst/>
              <a:ahLst/>
              <a:cxnLst/>
              <a:rect l="l" t="t" r="r" b="b"/>
              <a:pathLst>
                <a:path w="1114" h="2831" extrusionOk="0">
                  <a:moveTo>
                    <a:pt x="729" y="0"/>
                  </a:moveTo>
                  <a:cubicBezTo>
                    <a:pt x="703" y="0"/>
                    <a:pt x="678" y="10"/>
                    <a:pt x="659" y="35"/>
                  </a:cubicBezTo>
                  <a:cubicBezTo>
                    <a:pt x="522" y="220"/>
                    <a:pt x="571" y="453"/>
                    <a:pt x="581" y="666"/>
                  </a:cubicBezTo>
                  <a:cubicBezTo>
                    <a:pt x="589" y="790"/>
                    <a:pt x="571" y="905"/>
                    <a:pt x="492" y="1003"/>
                  </a:cubicBezTo>
                  <a:cubicBezTo>
                    <a:pt x="424" y="1089"/>
                    <a:pt x="332" y="1153"/>
                    <a:pt x="253" y="1226"/>
                  </a:cubicBezTo>
                  <a:cubicBezTo>
                    <a:pt x="83" y="1380"/>
                    <a:pt x="21" y="1559"/>
                    <a:pt x="41" y="1774"/>
                  </a:cubicBezTo>
                  <a:cubicBezTo>
                    <a:pt x="41" y="1796"/>
                    <a:pt x="45" y="1820"/>
                    <a:pt x="49" y="1844"/>
                  </a:cubicBezTo>
                  <a:cubicBezTo>
                    <a:pt x="85" y="2077"/>
                    <a:pt x="255" y="2398"/>
                    <a:pt x="57" y="2603"/>
                  </a:cubicBezTo>
                  <a:cubicBezTo>
                    <a:pt x="0" y="2662"/>
                    <a:pt x="56" y="2744"/>
                    <a:pt x="118" y="2744"/>
                  </a:cubicBezTo>
                  <a:cubicBezTo>
                    <a:pt x="137" y="2744"/>
                    <a:pt x="156" y="2736"/>
                    <a:pt x="173" y="2719"/>
                  </a:cubicBezTo>
                  <a:cubicBezTo>
                    <a:pt x="209" y="2683"/>
                    <a:pt x="237" y="2641"/>
                    <a:pt x="259" y="2595"/>
                  </a:cubicBezTo>
                  <a:cubicBezTo>
                    <a:pt x="267" y="2619"/>
                    <a:pt x="272" y="2645"/>
                    <a:pt x="282" y="2669"/>
                  </a:cubicBezTo>
                  <a:cubicBezTo>
                    <a:pt x="296" y="2715"/>
                    <a:pt x="314" y="2761"/>
                    <a:pt x="330" y="2803"/>
                  </a:cubicBezTo>
                  <a:cubicBezTo>
                    <a:pt x="337" y="2822"/>
                    <a:pt x="354" y="2831"/>
                    <a:pt x="371" y="2831"/>
                  </a:cubicBezTo>
                  <a:cubicBezTo>
                    <a:pt x="396" y="2831"/>
                    <a:pt x="420" y="2812"/>
                    <a:pt x="408" y="2783"/>
                  </a:cubicBezTo>
                  <a:cubicBezTo>
                    <a:pt x="386" y="2719"/>
                    <a:pt x="362" y="2655"/>
                    <a:pt x="344" y="2591"/>
                  </a:cubicBezTo>
                  <a:cubicBezTo>
                    <a:pt x="312" y="2480"/>
                    <a:pt x="298" y="2364"/>
                    <a:pt x="332" y="2251"/>
                  </a:cubicBezTo>
                  <a:cubicBezTo>
                    <a:pt x="384" y="2077"/>
                    <a:pt x="589" y="2002"/>
                    <a:pt x="699" y="1868"/>
                  </a:cubicBezTo>
                  <a:cubicBezTo>
                    <a:pt x="803" y="1740"/>
                    <a:pt x="769" y="1575"/>
                    <a:pt x="759" y="1426"/>
                  </a:cubicBezTo>
                  <a:cubicBezTo>
                    <a:pt x="749" y="1218"/>
                    <a:pt x="890" y="1061"/>
                    <a:pt x="1072" y="983"/>
                  </a:cubicBezTo>
                  <a:cubicBezTo>
                    <a:pt x="1113" y="964"/>
                    <a:pt x="1087" y="907"/>
                    <a:pt x="1048" y="907"/>
                  </a:cubicBezTo>
                  <a:cubicBezTo>
                    <a:pt x="1042" y="907"/>
                    <a:pt x="1036" y="909"/>
                    <a:pt x="1030" y="911"/>
                  </a:cubicBezTo>
                  <a:cubicBezTo>
                    <a:pt x="876" y="973"/>
                    <a:pt x="755" y="1099"/>
                    <a:pt x="699" y="1256"/>
                  </a:cubicBezTo>
                  <a:cubicBezTo>
                    <a:pt x="667" y="1346"/>
                    <a:pt x="677" y="1444"/>
                    <a:pt x="687" y="1537"/>
                  </a:cubicBezTo>
                  <a:cubicBezTo>
                    <a:pt x="699" y="1673"/>
                    <a:pt x="683" y="1776"/>
                    <a:pt x="581" y="1874"/>
                  </a:cubicBezTo>
                  <a:cubicBezTo>
                    <a:pt x="480" y="1972"/>
                    <a:pt x="362" y="2039"/>
                    <a:pt x="290" y="2155"/>
                  </a:cubicBezTo>
                  <a:cubicBezTo>
                    <a:pt x="288" y="2145"/>
                    <a:pt x="286" y="2135"/>
                    <a:pt x="284" y="2125"/>
                  </a:cubicBezTo>
                  <a:cubicBezTo>
                    <a:pt x="257" y="1984"/>
                    <a:pt x="207" y="1852"/>
                    <a:pt x="197" y="1709"/>
                  </a:cubicBezTo>
                  <a:cubicBezTo>
                    <a:pt x="193" y="1655"/>
                    <a:pt x="199" y="1601"/>
                    <a:pt x="217" y="1551"/>
                  </a:cubicBezTo>
                  <a:cubicBezTo>
                    <a:pt x="251" y="1469"/>
                    <a:pt x="302" y="1398"/>
                    <a:pt x="368" y="1340"/>
                  </a:cubicBezTo>
                  <a:cubicBezTo>
                    <a:pt x="388" y="1322"/>
                    <a:pt x="408" y="1306"/>
                    <a:pt x="426" y="1288"/>
                  </a:cubicBezTo>
                  <a:cubicBezTo>
                    <a:pt x="547" y="1178"/>
                    <a:pt x="667" y="1075"/>
                    <a:pt x="717" y="921"/>
                  </a:cubicBezTo>
                  <a:cubicBezTo>
                    <a:pt x="729" y="890"/>
                    <a:pt x="737" y="856"/>
                    <a:pt x="741" y="822"/>
                  </a:cubicBezTo>
                  <a:cubicBezTo>
                    <a:pt x="767" y="595"/>
                    <a:pt x="653" y="316"/>
                    <a:pt x="801" y="118"/>
                  </a:cubicBezTo>
                  <a:cubicBezTo>
                    <a:pt x="846" y="58"/>
                    <a:pt x="788" y="0"/>
                    <a:pt x="7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2047;p71"/>
          <p:cNvGrpSpPr/>
          <p:nvPr/>
        </p:nvGrpSpPr>
        <p:grpSpPr>
          <a:xfrm>
            <a:off x="2443656" y="3650739"/>
            <a:ext cx="751077" cy="778619"/>
            <a:chOff x="16018453" y="1494572"/>
            <a:chExt cx="433272" cy="449186"/>
          </a:xfrm>
        </p:grpSpPr>
        <p:sp>
          <p:nvSpPr>
            <p:cNvPr id="2048" name="Google Shape;2048;p71"/>
            <p:cNvSpPr/>
            <p:nvPr/>
          </p:nvSpPr>
          <p:spPr>
            <a:xfrm>
              <a:off x="16018453" y="1494572"/>
              <a:ext cx="405234" cy="387236"/>
            </a:xfrm>
            <a:custGeom>
              <a:avLst/>
              <a:gdLst/>
              <a:ahLst/>
              <a:cxnLst/>
              <a:rect l="l" t="t" r="r" b="b"/>
              <a:pathLst>
                <a:path w="2139" h="2044" extrusionOk="0">
                  <a:moveTo>
                    <a:pt x="341" y="1"/>
                  </a:moveTo>
                  <a:cubicBezTo>
                    <a:pt x="257" y="1"/>
                    <a:pt x="174" y="7"/>
                    <a:pt x="90" y="17"/>
                  </a:cubicBezTo>
                  <a:lnTo>
                    <a:pt x="18" y="27"/>
                  </a:lnTo>
                  <a:lnTo>
                    <a:pt x="0" y="31"/>
                  </a:lnTo>
                  <a:lnTo>
                    <a:pt x="16" y="31"/>
                  </a:lnTo>
                  <a:cubicBezTo>
                    <a:pt x="136" y="33"/>
                    <a:pt x="255" y="46"/>
                    <a:pt x="373" y="70"/>
                  </a:cubicBezTo>
                  <a:cubicBezTo>
                    <a:pt x="399" y="76"/>
                    <a:pt x="423" y="82"/>
                    <a:pt x="449" y="90"/>
                  </a:cubicBezTo>
                  <a:cubicBezTo>
                    <a:pt x="530" y="112"/>
                    <a:pt x="606" y="154"/>
                    <a:pt x="670" y="210"/>
                  </a:cubicBezTo>
                  <a:cubicBezTo>
                    <a:pt x="702" y="238"/>
                    <a:pt x="732" y="270"/>
                    <a:pt x="758" y="304"/>
                  </a:cubicBezTo>
                  <a:cubicBezTo>
                    <a:pt x="793" y="351"/>
                    <a:pt x="825" y="401"/>
                    <a:pt x="853" y="453"/>
                  </a:cubicBezTo>
                  <a:cubicBezTo>
                    <a:pt x="889" y="521"/>
                    <a:pt x="921" y="591"/>
                    <a:pt x="955" y="658"/>
                  </a:cubicBezTo>
                  <a:cubicBezTo>
                    <a:pt x="967" y="682"/>
                    <a:pt x="981" y="706"/>
                    <a:pt x="993" y="728"/>
                  </a:cubicBezTo>
                  <a:cubicBezTo>
                    <a:pt x="1041" y="822"/>
                    <a:pt x="1100" y="907"/>
                    <a:pt x="1174" y="981"/>
                  </a:cubicBezTo>
                  <a:lnTo>
                    <a:pt x="1176" y="983"/>
                  </a:lnTo>
                  <a:lnTo>
                    <a:pt x="1202" y="1009"/>
                  </a:lnTo>
                  <a:lnTo>
                    <a:pt x="1232" y="1033"/>
                  </a:lnTo>
                  <a:lnTo>
                    <a:pt x="1264" y="1059"/>
                  </a:lnTo>
                  <a:lnTo>
                    <a:pt x="1298" y="1079"/>
                  </a:lnTo>
                  <a:cubicBezTo>
                    <a:pt x="1337" y="1103"/>
                    <a:pt x="1381" y="1123"/>
                    <a:pt x="1427" y="1137"/>
                  </a:cubicBezTo>
                  <a:cubicBezTo>
                    <a:pt x="1455" y="1147"/>
                    <a:pt x="1481" y="1158"/>
                    <a:pt x="1507" y="1170"/>
                  </a:cubicBezTo>
                  <a:lnTo>
                    <a:pt x="1523" y="1178"/>
                  </a:lnTo>
                  <a:cubicBezTo>
                    <a:pt x="1545" y="1190"/>
                    <a:pt x="1563" y="1208"/>
                    <a:pt x="1579" y="1230"/>
                  </a:cubicBezTo>
                  <a:cubicBezTo>
                    <a:pt x="1607" y="1272"/>
                    <a:pt x="1622" y="1336"/>
                    <a:pt x="1638" y="1398"/>
                  </a:cubicBezTo>
                  <a:cubicBezTo>
                    <a:pt x="1648" y="1453"/>
                    <a:pt x="1662" y="1507"/>
                    <a:pt x="1678" y="1559"/>
                  </a:cubicBezTo>
                  <a:cubicBezTo>
                    <a:pt x="1682" y="1569"/>
                    <a:pt x="1686" y="1581"/>
                    <a:pt x="1688" y="1591"/>
                  </a:cubicBezTo>
                  <a:cubicBezTo>
                    <a:pt x="1710" y="1645"/>
                    <a:pt x="1738" y="1699"/>
                    <a:pt x="1770" y="1748"/>
                  </a:cubicBezTo>
                  <a:cubicBezTo>
                    <a:pt x="1804" y="1802"/>
                    <a:pt x="1846" y="1850"/>
                    <a:pt x="1891" y="1894"/>
                  </a:cubicBezTo>
                  <a:cubicBezTo>
                    <a:pt x="1911" y="1912"/>
                    <a:pt x="1931" y="1928"/>
                    <a:pt x="1953" y="1944"/>
                  </a:cubicBezTo>
                  <a:cubicBezTo>
                    <a:pt x="1995" y="1976"/>
                    <a:pt x="2041" y="2003"/>
                    <a:pt x="2089" y="2025"/>
                  </a:cubicBezTo>
                  <a:cubicBezTo>
                    <a:pt x="2123" y="2037"/>
                    <a:pt x="2139" y="2043"/>
                    <a:pt x="2139" y="2043"/>
                  </a:cubicBezTo>
                  <a:cubicBezTo>
                    <a:pt x="2065" y="1984"/>
                    <a:pt x="1999" y="1912"/>
                    <a:pt x="1947" y="1832"/>
                  </a:cubicBezTo>
                  <a:cubicBezTo>
                    <a:pt x="1917" y="1788"/>
                    <a:pt x="1893" y="1742"/>
                    <a:pt x="1874" y="1695"/>
                  </a:cubicBezTo>
                  <a:cubicBezTo>
                    <a:pt x="1842" y="1623"/>
                    <a:pt x="1822" y="1547"/>
                    <a:pt x="1812" y="1469"/>
                  </a:cubicBezTo>
                  <a:cubicBezTo>
                    <a:pt x="1810" y="1449"/>
                    <a:pt x="1808" y="1428"/>
                    <a:pt x="1804" y="1408"/>
                  </a:cubicBezTo>
                  <a:cubicBezTo>
                    <a:pt x="1800" y="1334"/>
                    <a:pt x="1784" y="1264"/>
                    <a:pt x="1760" y="1194"/>
                  </a:cubicBezTo>
                  <a:cubicBezTo>
                    <a:pt x="1738" y="1139"/>
                    <a:pt x="1704" y="1091"/>
                    <a:pt x="1658" y="1053"/>
                  </a:cubicBezTo>
                  <a:cubicBezTo>
                    <a:pt x="1648" y="1043"/>
                    <a:pt x="1636" y="1035"/>
                    <a:pt x="1626" y="1027"/>
                  </a:cubicBezTo>
                  <a:cubicBezTo>
                    <a:pt x="1591" y="1005"/>
                    <a:pt x="1555" y="987"/>
                    <a:pt x="1517" y="973"/>
                  </a:cubicBezTo>
                  <a:cubicBezTo>
                    <a:pt x="1479" y="959"/>
                    <a:pt x="1441" y="943"/>
                    <a:pt x="1405" y="923"/>
                  </a:cubicBezTo>
                  <a:cubicBezTo>
                    <a:pt x="1373" y="905"/>
                    <a:pt x="1343" y="885"/>
                    <a:pt x="1318" y="862"/>
                  </a:cubicBezTo>
                  <a:cubicBezTo>
                    <a:pt x="1310" y="854"/>
                    <a:pt x="1302" y="846"/>
                    <a:pt x="1294" y="840"/>
                  </a:cubicBezTo>
                  <a:cubicBezTo>
                    <a:pt x="1206" y="752"/>
                    <a:pt x="1140" y="634"/>
                    <a:pt x="1070" y="515"/>
                  </a:cubicBezTo>
                  <a:cubicBezTo>
                    <a:pt x="1060" y="499"/>
                    <a:pt x="1051" y="481"/>
                    <a:pt x="1041" y="465"/>
                  </a:cubicBezTo>
                  <a:cubicBezTo>
                    <a:pt x="999" y="393"/>
                    <a:pt x="951" y="325"/>
                    <a:pt x="899" y="260"/>
                  </a:cubicBezTo>
                  <a:cubicBezTo>
                    <a:pt x="881" y="238"/>
                    <a:pt x="861" y="218"/>
                    <a:pt x="841" y="200"/>
                  </a:cubicBezTo>
                  <a:cubicBezTo>
                    <a:pt x="805" y="162"/>
                    <a:pt x="764" y="128"/>
                    <a:pt x="720" y="100"/>
                  </a:cubicBezTo>
                  <a:cubicBezTo>
                    <a:pt x="652" y="60"/>
                    <a:pt x="580" y="33"/>
                    <a:pt x="504" y="19"/>
                  </a:cubicBezTo>
                  <a:cubicBezTo>
                    <a:pt x="451" y="9"/>
                    <a:pt x="397" y="3"/>
                    <a:pt x="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16266064" y="1536061"/>
              <a:ext cx="185661" cy="222414"/>
            </a:xfrm>
            <a:custGeom>
              <a:avLst/>
              <a:gdLst/>
              <a:ahLst/>
              <a:cxnLst/>
              <a:rect l="l" t="t" r="r" b="b"/>
              <a:pathLst>
                <a:path w="980" h="1174" extrusionOk="0">
                  <a:moveTo>
                    <a:pt x="1" y="1"/>
                  </a:moveTo>
                  <a:lnTo>
                    <a:pt x="1" y="1"/>
                  </a:lnTo>
                  <a:cubicBezTo>
                    <a:pt x="28" y="67"/>
                    <a:pt x="76" y="120"/>
                    <a:pt x="136" y="158"/>
                  </a:cubicBezTo>
                  <a:cubicBezTo>
                    <a:pt x="186" y="188"/>
                    <a:pt x="238" y="216"/>
                    <a:pt x="292" y="238"/>
                  </a:cubicBezTo>
                  <a:lnTo>
                    <a:pt x="309" y="246"/>
                  </a:lnTo>
                  <a:cubicBezTo>
                    <a:pt x="359" y="268"/>
                    <a:pt x="407" y="292"/>
                    <a:pt x="455" y="320"/>
                  </a:cubicBezTo>
                  <a:cubicBezTo>
                    <a:pt x="491" y="342"/>
                    <a:pt x="523" y="370"/>
                    <a:pt x="547" y="403"/>
                  </a:cubicBezTo>
                  <a:cubicBezTo>
                    <a:pt x="563" y="425"/>
                    <a:pt x="575" y="449"/>
                    <a:pt x="582" y="475"/>
                  </a:cubicBezTo>
                  <a:cubicBezTo>
                    <a:pt x="600" y="525"/>
                    <a:pt x="612" y="575"/>
                    <a:pt x="620" y="627"/>
                  </a:cubicBezTo>
                  <a:cubicBezTo>
                    <a:pt x="630" y="706"/>
                    <a:pt x="644" y="784"/>
                    <a:pt x="662" y="862"/>
                  </a:cubicBezTo>
                  <a:cubicBezTo>
                    <a:pt x="670" y="890"/>
                    <a:pt x="678" y="918"/>
                    <a:pt x="690" y="943"/>
                  </a:cubicBezTo>
                  <a:cubicBezTo>
                    <a:pt x="736" y="1049"/>
                    <a:pt x="804" y="1121"/>
                    <a:pt x="865" y="1149"/>
                  </a:cubicBezTo>
                  <a:cubicBezTo>
                    <a:pt x="894" y="1165"/>
                    <a:pt x="926" y="1174"/>
                    <a:pt x="959" y="1174"/>
                  </a:cubicBezTo>
                  <a:cubicBezTo>
                    <a:pt x="966" y="1174"/>
                    <a:pt x="972" y="1173"/>
                    <a:pt x="979" y="1173"/>
                  </a:cubicBezTo>
                  <a:cubicBezTo>
                    <a:pt x="917" y="1131"/>
                    <a:pt x="871" y="1065"/>
                    <a:pt x="854" y="991"/>
                  </a:cubicBezTo>
                  <a:cubicBezTo>
                    <a:pt x="836" y="924"/>
                    <a:pt x="824" y="852"/>
                    <a:pt x="822" y="780"/>
                  </a:cubicBezTo>
                  <a:cubicBezTo>
                    <a:pt x="822" y="772"/>
                    <a:pt x="820" y="762"/>
                    <a:pt x="820" y="754"/>
                  </a:cubicBezTo>
                  <a:cubicBezTo>
                    <a:pt x="818" y="655"/>
                    <a:pt x="804" y="557"/>
                    <a:pt x="778" y="463"/>
                  </a:cubicBezTo>
                  <a:cubicBezTo>
                    <a:pt x="762" y="411"/>
                    <a:pt x="738" y="364"/>
                    <a:pt x="708" y="320"/>
                  </a:cubicBezTo>
                  <a:lnTo>
                    <a:pt x="704" y="316"/>
                  </a:lnTo>
                  <a:cubicBezTo>
                    <a:pt x="670" y="272"/>
                    <a:pt x="628" y="236"/>
                    <a:pt x="581" y="208"/>
                  </a:cubicBezTo>
                  <a:cubicBezTo>
                    <a:pt x="515" y="174"/>
                    <a:pt x="443" y="150"/>
                    <a:pt x="371" y="138"/>
                  </a:cubicBezTo>
                  <a:lnTo>
                    <a:pt x="331" y="130"/>
                  </a:lnTo>
                  <a:cubicBezTo>
                    <a:pt x="270" y="122"/>
                    <a:pt x="208" y="108"/>
                    <a:pt x="146" y="91"/>
                  </a:cubicBezTo>
                  <a:cubicBezTo>
                    <a:pt x="106" y="79"/>
                    <a:pt x="68" y="59"/>
                    <a:pt x="36" y="33"/>
                  </a:cubicBezTo>
                  <a:cubicBezTo>
                    <a:pt x="15" y="15"/>
                    <a:pt x="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16215860" y="1753929"/>
              <a:ext cx="168232" cy="189829"/>
            </a:xfrm>
            <a:custGeom>
              <a:avLst/>
              <a:gdLst/>
              <a:ahLst/>
              <a:cxnLst/>
              <a:rect l="l" t="t" r="r" b="b"/>
              <a:pathLst>
                <a:path w="888" h="1002" extrusionOk="0">
                  <a:moveTo>
                    <a:pt x="1" y="1"/>
                  </a:moveTo>
                  <a:cubicBezTo>
                    <a:pt x="68" y="51"/>
                    <a:pt x="124" y="116"/>
                    <a:pt x="162" y="190"/>
                  </a:cubicBezTo>
                  <a:cubicBezTo>
                    <a:pt x="170" y="208"/>
                    <a:pt x="178" y="224"/>
                    <a:pt x="186" y="240"/>
                  </a:cubicBezTo>
                  <a:cubicBezTo>
                    <a:pt x="216" y="322"/>
                    <a:pt x="226" y="411"/>
                    <a:pt x="252" y="501"/>
                  </a:cubicBezTo>
                  <a:cubicBezTo>
                    <a:pt x="264" y="543"/>
                    <a:pt x="280" y="583"/>
                    <a:pt x="297" y="622"/>
                  </a:cubicBezTo>
                  <a:cubicBezTo>
                    <a:pt x="317" y="662"/>
                    <a:pt x="341" y="702"/>
                    <a:pt x="369" y="738"/>
                  </a:cubicBezTo>
                  <a:cubicBezTo>
                    <a:pt x="413" y="796"/>
                    <a:pt x="465" y="848"/>
                    <a:pt x="525" y="890"/>
                  </a:cubicBezTo>
                  <a:cubicBezTo>
                    <a:pt x="535" y="896"/>
                    <a:pt x="543" y="901"/>
                    <a:pt x="551" y="907"/>
                  </a:cubicBezTo>
                  <a:cubicBezTo>
                    <a:pt x="622" y="953"/>
                    <a:pt x="704" y="985"/>
                    <a:pt x="790" y="997"/>
                  </a:cubicBezTo>
                  <a:cubicBezTo>
                    <a:pt x="814" y="1001"/>
                    <a:pt x="838" y="1001"/>
                    <a:pt x="861" y="1001"/>
                  </a:cubicBezTo>
                  <a:cubicBezTo>
                    <a:pt x="879" y="1001"/>
                    <a:pt x="887" y="999"/>
                    <a:pt x="887" y="999"/>
                  </a:cubicBezTo>
                  <a:cubicBezTo>
                    <a:pt x="804" y="933"/>
                    <a:pt x="724" y="862"/>
                    <a:pt x="648" y="784"/>
                  </a:cubicBezTo>
                  <a:cubicBezTo>
                    <a:pt x="628" y="764"/>
                    <a:pt x="608" y="742"/>
                    <a:pt x="590" y="718"/>
                  </a:cubicBezTo>
                  <a:cubicBezTo>
                    <a:pt x="547" y="666"/>
                    <a:pt x="507" y="611"/>
                    <a:pt x="471" y="551"/>
                  </a:cubicBezTo>
                  <a:cubicBezTo>
                    <a:pt x="455" y="523"/>
                    <a:pt x="439" y="491"/>
                    <a:pt x="427" y="461"/>
                  </a:cubicBezTo>
                  <a:cubicBezTo>
                    <a:pt x="413" y="429"/>
                    <a:pt x="399" y="397"/>
                    <a:pt x="385" y="361"/>
                  </a:cubicBezTo>
                  <a:cubicBezTo>
                    <a:pt x="359" y="294"/>
                    <a:pt x="323" y="230"/>
                    <a:pt x="280" y="170"/>
                  </a:cubicBezTo>
                  <a:cubicBezTo>
                    <a:pt x="264" y="150"/>
                    <a:pt x="244" y="130"/>
                    <a:pt x="224" y="112"/>
                  </a:cubicBezTo>
                  <a:cubicBezTo>
                    <a:pt x="200" y="90"/>
                    <a:pt x="174" y="72"/>
                    <a:pt x="146" y="57"/>
                  </a:cubicBezTo>
                  <a:cubicBezTo>
                    <a:pt x="112" y="37"/>
                    <a:pt x="76" y="21"/>
                    <a:pt x="40" y="11"/>
                  </a:cubicBezTo>
                  <a:cubicBezTo>
                    <a:pt x="26" y="7"/>
                    <a:pt x="14" y="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2051;p71"/>
          <p:cNvGrpSpPr/>
          <p:nvPr/>
        </p:nvGrpSpPr>
        <p:grpSpPr>
          <a:xfrm>
            <a:off x="5060516" y="3600760"/>
            <a:ext cx="721426" cy="790976"/>
            <a:chOff x="6536096" y="3716180"/>
            <a:chExt cx="115894" cy="127064"/>
          </a:xfrm>
        </p:grpSpPr>
        <p:sp>
          <p:nvSpPr>
            <p:cNvPr id="2052" name="Google Shape;2052;p71"/>
            <p:cNvSpPr/>
            <p:nvPr/>
          </p:nvSpPr>
          <p:spPr>
            <a:xfrm>
              <a:off x="6620192" y="3734622"/>
              <a:ext cx="31798" cy="23685"/>
            </a:xfrm>
            <a:custGeom>
              <a:avLst/>
              <a:gdLst/>
              <a:ahLst/>
              <a:cxnLst/>
              <a:rect l="l" t="t" r="r" b="b"/>
              <a:pathLst>
                <a:path w="1019" h="759" extrusionOk="0">
                  <a:moveTo>
                    <a:pt x="466" y="1"/>
                  </a:moveTo>
                  <a:cubicBezTo>
                    <a:pt x="251" y="1"/>
                    <a:pt x="69" y="119"/>
                    <a:pt x="38" y="294"/>
                  </a:cubicBezTo>
                  <a:cubicBezTo>
                    <a:pt x="0" y="497"/>
                    <a:pt x="181" y="700"/>
                    <a:pt x="442" y="748"/>
                  </a:cubicBezTo>
                  <a:cubicBezTo>
                    <a:pt x="480" y="755"/>
                    <a:pt x="517" y="758"/>
                    <a:pt x="553" y="758"/>
                  </a:cubicBezTo>
                  <a:cubicBezTo>
                    <a:pt x="769" y="758"/>
                    <a:pt x="950" y="641"/>
                    <a:pt x="983" y="465"/>
                  </a:cubicBezTo>
                  <a:cubicBezTo>
                    <a:pt x="1018" y="262"/>
                    <a:pt x="837" y="58"/>
                    <a:pt x="576" y="11"/>
                  </a:cubicBezTo>
                  <a:cubicBezTo>
                    <a:pt x="539" y="4"/>
                    <a:pt x="502" y="1"/>
                    <a:pt x="46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6579689" y="3747541"/>
              <a:ext cx="24090" cy="27616"/>
            </a:xfrm>
            <a:custGeom>
              <a:avLst/>
              <a:gdLst/>
              <a:ahLst/>
              <a:cxnLst/>
              <a:rect l="l" t="t" r="r" b="b"/>
              <a:pathLst>
                <a:path w="772" h="885" extrusionOk="0">
                  <a:moveTo>
                    <a:pt x="417" y="0"/>
                  </a:moveTo>
                  <a:cubicBezTo>
                    <a:pt x="247" y="0"/>
                    <a:pt x="86" y="160"/>
                    <a:pt x="47" y="380"/>
                  </a:cubicBezTo>
                  <a:cubicBezTo>
                    <a:pt x="1" y="621"/>
                    <a:pt x="118" y="844"/>
                    <a:pt x="308" y="880"/>
                  </a:cubicBezTo>
                  <a:cubicBezTo>
                    <a:pt x="324" y="883"/>
                    <a:pt x="340" y="884"/>
                    <a:pt x="356" y="884"/>
                  </a:cubicBezTo>
                  <a:cubicBezTo>
                    <a:pt x="527" y="884"/>
                    <a:pt x="688" y="725"/>
                    <a:pt x="728" y="503"/>
                  </a:cubicBezTo>
                  <a:cubicBezTo>
                    <a:pt x="772" y="262"/>
                    <a:pt x="656" y="39"/>
                    <a:pt x="467" y="5"/>
                  </a:cubicBezTo>
                  <a:cubicBezTo>
                    <a:pt x="450" y="2"/>
                    <a:pt x="433" y="0"/>
                    <a:pt x="41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6557939" y="3765358"/>
              <a:ext cx="14573" cy="14073"/>
            </a:xfrm>
            <a:custGeom>
              <a:avLst/>
              <a:gdLst/>
              <a:ahLst/>
              <a:cxnLst/>
              <a:rect l="l" t="t" r="r" b="b"/>
              <a:pathLst>
                <a:path w="467" h="451" extrusionOk="0">
                  <a:moveTo>
                    <a:pt x="283" y="0"/>
                  </a:moveTo>
                  <a:cubicBezTo>
                    <a:pt x="213" y="0"/>
                    <a:pt x="136" y="40"/>
                    <a:pt x="82" y="110"/>
                  </a:cubicBezTo>
                  <a:cubicBezTo>
                    <a:pt x="0" y="217"/>
                    <a:pt x="2" y="355"/>
                    <a:pt x="86" y="419"/>
                  </a:cubicBezTo>
                  <a:cubicBezTo>
                    <a:pt x="113" y="440"/>
                    <a:pt x="147" y="450"/>
                    <a:pt x="182" y="450"/>
                  </a:cubicBezTo>
                  <a:cubicBezTo>
                    <a:pt x="252" y="450"/>
                    <a:pt x="329" y="410"/>
                    <a:pt x="385" y="339"/>
                  </a:cubicBezTo>
                  <a:cubicBezTo>
                    <a:pt x="467" y="233"/>
                    <a:pt x="465" y="96"/>
                    <a:pt x="381" y="32"/>
                  </a:cubicBezTo>
                  <a:cubicBezTo>
                    <a:pt x="353" y="11"/>
                    <a:pt x="319" y="0"/>
                    <a:pt x="283"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540527" y="3833196"/>
              <a:ext cx="10360" cy="10048"/>
            </a:xfrm>
            <a:custGeom>
              <a:avLst/>
              <a:gdLst/>
              <a:ahLst/>
              <a:cxnLst/>
              <a:rect l="l" t="t" r="r" b="b"/>
              <a:pathLst>
                <a:path w="332" h="322" extrusionOk="0">
                  <a:moveTo>
                    <a:pt x="202" y="0"/>
                  </a:moveTo>
                  <a:cubicBezTo>
                    <a:pt x="152" y="0"/>
                    <a:pt x="96" y="28"/>
                    <a:pt x="58" y="80"/>
                  </a:cubicBezTo>
                  <a:cubicBezTo>
                    <a:pt x="0" y="156"/>
                    <a:pt x="2" y="253"/>
                    <a:pt x="62" y="299"/>
                  </a:cubicBezTo>
                  <a:cubicBezTo>
                    <a:pt x="82" y="315"/>
                    <a:pt x="106" y="322"/>
                    <a:pt x="131" y="322"/>
                  </a:cubicBezTo>
                  <a:cubicBezTo>
                    <a:pt x="181" y="322"/>
                    <a:pt x="235" y="294"/>
                    <a:pt x="273" y="243"/>
                  </a:cubicBezTo>
                  <a:cubicBezTo>
                    <a:pt x="331" y="166"/>
                    <a:pt x="331" y="68"/>
                    <a:pt x="271" y="22"/>
                  </a:cubicBezTo>
                  <a:cubicBezTo>
                    <a:pt x="251" y="8"/>
                    <a:pt x="227" y="0"/>
                    <a:pt x="20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600783" y="3722234"/>
              <a:ext cx="10422" cy="10017"/>
            </a:xfrm>
            <a:custGeom>
              <a:avLst/>
              <a:gdLst/>
              <a:ahLst/>
              <a:cxnLst/>
              <a:rect l="l" t="t" r="r" b="b"/>
              <a:pathLst>
                <a:path w="334" h="321" extrusionOk="0">
                  <a:moveTo>
                    <a:pt x="202" y="0"/>
                  </a:moveTo>
                  <a:cubicBezTo>
                    <a:pt x="151" y="0"/>
                    <a:pt x="96" y="29"/>
                    <a:pt x="58" y="79"/>
                  </a:cubicBezTo>
                  <a:cubicBezTo>
                    <a:pt x="0" y="155"/>
                    <a:pt x="2" y="254"/>
                    <a:pt x="62" y="298"/>
                  </a:cubicBezTo>
                  <a:cubicBezTo>
                    <a:pt x="82" y="313"/>
                    <a:pt x="105" y="321"/>
                    <a:pt x="130" y="321"/>
                  </a:cubicBezTo>
                  <a:cubicBezTo>
                    <a:pt x="180" y="321"/>
                    <a:pt x="235" y="292"/>
                    <a:pt x="273" y="242"/>
                  </a:cubicBezTo>
                  <a:cubicBezTo>
                    <a:pt x="333" y="167"/>
                    <a:pt x="331" y="69"/>
                    <a:pt x="271" y="23"/>
                  </a:cubicBezTo>
                  <a:cubicBezTo>
                    <a:pt x="251" y="8"/>
                    <a:pt x="227" y="0"/>
                    <a:pt x="20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536096" y="3805612"/>
              <a:ext cx="10360" cy="10048"/>
            </a:xfrm>
            <a:custGeom>
              <a:avLst/>
              <a:gdLst/>
              <a:ahLst/>
              <a:cxnLst/>
              <a:rect l="l" t="t" r="r" b="b"/>
              <a:pathLst>
                <a:path w="332" h="322" extrusionOk="0">
                  <a:moveTo>
                    <a:pt x="201" y="1"/>
                  </a:moveTo>
                  <a:cubicBezTo>
                    <a:pt x="151" y="1"/>
                    <a:pt x="97" y="29"/>
                    <a:pt x="59" y="79"/>
                  </a:cubicBezTo>
                  <a:cubicBezTo>
                    <a:pt x="1" y="155"/>
                    <a:pt x="1" y="255"/>
                    <a:pt x="61" y="298"/>
                  </a:cubicBezTo>
                  <a:cubicBezTo>
                    <a:pt x="81" y="314"/>
                    <a:pt x="106" y="322"/>
                    <a:pt x="132" y="322"/>
                  </a:cubicBezTo>
                  <a:cubicBezTo>
                    <a:pt x="181" y="322"/>
                    <a:pt x="236" y="294"/>
                    <a:pt x="274" y="243"/>
                  </a:cubicBezTo>
                  <a:cubicBezTo>
                    <a:pt x="332" y="167"/>
                    <a:pt x="330" y="69"/>
                    <a:pt x="270" y="23"/>
                  </a:cubicBezTo>
                  <a:cubicBezTo>
                    <a:pt x="250" y="8"/>
                    <a:pt x="226" y="1"/>
                    <a:pt x="20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538530" y="3822618"/>
              <a:ext cx="5242" cy="5867"/>
            </a:xfrm>
            <a:custGeom>
              <a:avLst/>
              <a:gdLst/>
              <a:ahLst/>
              <a:cxnLst/>
              <a:rect l="l" t="t" r="r" b="b"/>
              <a:pathLst>
                <a:path w="168" h="188" extrusionOk="0">
                  <a:moveTo>
                    <a:pt x="77" y="1"/>
                  </a:moveTo>
                  <a:cubicBezTo>
                    <a:pt x="72" y="1"/>
                    <a:pt x="67" y="1"/>
                    <a:pt x="62" y="3"/>
                  </a:cubicBezTo>
                  <a:cubicBezTo>
                    <a:pt x="22" y="10"/>
                    <a:pt x="0" y="60"/>
                    <a:pt x="12" y="112"/>
                  </a:cubicBezTo>
                  <a:cubicBezTo>
                    <a:pt x="23" y="156"/>
                    <a:pt x="57" y="188"/>
                    <a:pt x="92" y="188"/>
                  </a:cubicBezTo>
                  <a:cubicBezTo>
                    <a:pt x="97" y="188"/>
                    <a:pt x="101" y="187"/>
                    <a:pt x="106" y="186"/>
                  </a:cubicBezTo>
                  <a:cubicBezTo>
                    <a:pt x="146" y="176"/>
                    <a:pt x="168" y="128"/>
                    <a:pt x="156" y="76"/>
                  </a:cubicBezTo>
                  <a:cubicBezTo>
                    <a:pt x="145" y="31"/>
                    <a:pt x="112" y="1"/>
                    <a:pt x="7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536470" y="3791976"/>
              <a:ext cx="5274" cy="5929"/>
            </a:xfrm>
            <a:custGeom>
              <a:avLst/>
              <a:gdLst/>
              <a:ahLst/>
              <a:cxnLst/>
              <a:rect l="l" t="t" r="r" b="b"/>
              <a:pathLst>
                <a:path w="169" h="190" extrusionOk="0">
                  <a:moveTo>
                    <a:pt x="77" y="0"/>
                  </a:moveTo>
                  <a:cubicBezTo>
                    <a:pt x="72" y="0"/>
                    <a:pt x="67" y="1"/>
                    <a:pt x="63" y="2"/>
                  </a:cubicBezTo>
                  <a:cubicBezTo>
                    <a:pt x="23" y="12"/>
                    <a:pt x="1" y="62"/>
                    <a:pt x="13" y="112"/>
                  </a:cubicBezTo>
                  <a:cubicBezTo>
                    <a:pt x="23" y="157"/>
                    <a:pt x="59" y="189"/>
                    <a:pt x="94" y="189"/>
                  </a:cubicBezTo>
                  <a:cubicBezTo>
                    <a:pt x="99" y="189"/>
                    <a:pt x="104" y="189"/>
                    <a:pt x="108" y="187"/>
                  </a:cubicBezTo>
                  <a:cubicBezTo>
                    <a:pt x="146" y="177"/>
                    <a:pt x="168" y="128"/>
                    <a:pt x="158" y="78"/>
                  </a:cubicBezTo>
                  <a:cubicBezTo>
                    <a:pt x="148" y="32"/>
                    <a:pt x="112" y="0"/>
                    <a:pt x="77"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591328" y="3781647"/>
              <a:ext cx="5242" cy="5898"/>
            </a:xfrm>
            <a:custGeom>
              <a:avLst/>
              <a:gdLst/>
              <a:ahLst/>
              <a:cxnLst/>
              <a:rect l="l" t="t" r="r" b="b"/>
              <a:pathLst>
                <a:path w="168" h="189" extrusionOk="0">
                  <a:moveTo>
                    <a:pt x="76" y="1"/>
                  </a:moveTo>
                  <a:cubicBezTo>
                    <a:pt x="72" y="1"/>
                    <a:pt x="67" y="1"/>
                    <a:pt x="62" y="2"/>
                  </a:cubicBezTo>
                  <a:cubicBezTo>
                    <a:pt x="22" y="12"/>
                    <a:pt x="0" y="62"/>
                    <a:pt x="12" y="112"/>
                  </a:cubicBezTo>
                  <a:cubicBezTo>
                    <a:pt x="23" y="158"/>
                    <a:pt x="58" y="189"/>
                    <a:pt x="94" y="189"/>
                  </a:cubicBezTo>
                  <a:cubicBezTo>
                    <a:pt x="98" y="189"/>
                    <a:pt x="102" y="188"/>
                    <a:pt x="106" y="188"/>
                  </a:cubicBezTo>
                  <a:cubicBezTo>
                    <a:pt x="146" y="178"/>
                    <a:pt x="168" y="128"/>
                    <a:pt x="156" y="76"/>
                  </a:cubicBezTo>
                  <a:cubicBezTo>
                    <a:pt x="147" y="32"/>
                    <a:pt x="112" y="1"/>
                    <a:pt x="76"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583683" y="3733467"/>
              <a:ext cx="5242" cy="5898"/>
            </a:xfrm>
            <a:custGeom>
              <a:avLst/>
              <a:gdLst/>
              <a:ahLst/>
              <a:cxnLst/>
              <a:rect l="l" t="t" r="r" b="b"/>
              <a:pathLst>
                <a:path w="168" h="189" extrusionOk="0">
                  <a:moveTo>
                    <a:pt x="76" y="0"/>
                  </a:moveTo>
                  <a:cubicBezTo>
                    <a:pt x="72" y="0"/>
                    <a:pt x="67" y="1"/>
                    <a:pt x="62" y="2"/>
                  </a:cubicBezTo>
                  <a:cubicBezTo>
                    <a:pt x="22" y="12"/>
                    <a:pt x="0" y="62"/>
                    <a:pt x="12" y="111"/>
                  </a:cubicBezTo>
                  <a:cubicBezTo>
                    <a:pt x="23" y="157"/>
                    <a:pt x="57" y="189"/>
                    <a:pt x="92" y="189"/>
                  </a:cubicBezTo>
                  <a:cubicBezTo>
                    <a:pt x="96" y="189"/>
                    <a:pt x="101" y="188"/>
                    <a:pt x="106" y="187"/>
                  </a:cubicBezTo>
                  <a:cubicBezTo>
                    <a:pt x="146" y="177"/>
                    <a:pt x="168" y="127"/>
                    <a:pt x="156" y="76"/>
                  </a:cubicBezTo>
                  <a:cubicBezTo>
                    <a:pt x="145" y="32"/>
                    <a:pt x="111" y="0"/>
                    <a:pt x="76"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556192" y="3745200"/>
              <a:ext cx="14510" cy="11234"/>
            </a:xfrm>
            <a:custGeom>
              <a:avLst/>
              <a:gdLst/>
              <a:ahLst/>
              <a:cxnLst/>
              <a:rect l="l" t="t" r="r" b="b"/>
              <a:pathLst>
                <a:path w="465" h="360" extrusionOk="0">
                  <a:moveTo>
                    <a:pt x="231" y="0"/>
                  </a:moveTo>
                  <a:cubicBezTo>
                    <a:pt x="105" y="0"/>
                    <a:pt x="4" y="77"/>
                    <a:pt x="2" y="176"/>
                  </a:cubicBezTo>
                  <a:cubicBezTo>
                    <a:pt x="0" y="275"/>
                    <a:pt x="102" y="357"/>
                    <a:pt x="230" y="359"/>
                  </a:cubicBezTo>
                  <a:cubicBezTo>
                    <a:pt x="231" y="359"/>
                    <a:pt x="233" y="359"/>
                    <a:pt x="234" y="359"/>
                  </a:cubicBezTo>
                  <a:cubicBezTo>
                    <a:pt x="360" y="359"/>
                    <a:pt x="461" y="282"/>
                    <a:pt x="463" y="184"/>
                  </a:cubicBezTo>
                  <a:cubicBezTo>
                    <a:pt x="465" y="84"/>
                    <a:pt x="363" y="2"/>
                    <a:pt x="236" y="0"/>
                  </a:cubicBezTo>
                  <a:cubicBezTo>
                    <a:pt x="234" y="0"/>
                    <a:pt x="232" y="0"/>
                    <a:pt x="231"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638446" y="3716180"/>
              <a:ext cx="5336" cy="5898"/>
            </a:xfrm>
            <a:custGeom>
              <a:avLst/>
              <a:gdLst/>
              <a:ahLst/>
              <a:cxnLst/>
              <a:rect l="l" t="t" r="r" b="b"/>
              <a:pathLst>
                <a:path w="171" h="189" extrusionOk="0">
                  <a:moveTo>
                    <a:pt x="75" y="1"/>
                  </a:moveTo>
                  <a:cubicBezTo>
                    <a:pt x="71" y="1"/>
                    <a:pt x="67" y="1"/>
                    <a:pt x="63" y="2"/>
                  </a:cubicBezTo>
                  <a:cubicBezTo>
                    <a:pt x="23" y="12"/>
                    <a:pt x="1" y="62"/>
                    <a:pt x="13" y="113"/>
                  </a:cubicBezTo>
                  <a:cubicBezTo>
                    <a:pt x="23" y="157"/>
                    <a:pt x="57" y="189"/>
                    <a:pt x="94" y="189"/>
                  </a:cubicBezTo>
                  <a:cubicBezTo>
                    <a:pt x="99" y="189"/>
                    <a:pt x="104" y="188"/>
                    <a:pt x="109" y="187"/>
                  </a:cubicBezTo>
                  <a:cubicBezTo>
                    <a:pt x="148" y="177"/>
                    <a:pt x="170" y="127"/>
                    <a:pt x="158" y="78"/>
                  </a:cubicBezTo>
                  <a:cubicBezTo>
                    <a:pt x="148" y="31"/>
                    <a:pt x="111" y="1"/>
                    <a:pt x="75"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541775" y="3776311"/>
              <a:ext cx="8737" cy="9268"/>
            </a:xfrm>
            <a:custGeom>
              <a:avLst/>
              <a:gdLst/>
              <a:ahLst/>
              <a:cxnLst/>
              <a:rect l="l" t="t" r="r" b="b"/>
              <a:pathLst>
                <a:path w="280" h="297" extrusionOk="0">
                  <a:moveTo>
                    <a:pt x="160" y="0"/>
                  </a:moveTo>
                  <a:cubicBezTo>
                    <a:pt x="108" y="0"/>
                    <a:pt x="53" y="43"/>
                    <a:pt x="28" y="107"/>
                  </a:cubicBezTo>
                  <a:cubicBezTo>
                    <a:pt x="0" y="187"/>
                    <a:pt x="26" y="269"/>
                    <a:pt x="88" y="291"/>
                  </a:cubicBezTo>
                  <a:cubicBezTo>
                    <a:pt x="98" y="295"/>
                    <a:pt x="109" y="296"/>
                    <a:pt x="120" y="296"/>
                  </a:cubicBezTo>
                  <a:cubicBezTo>
                    <a:pt x="173" y="296"/>
                    <a:pt x="228" y="254"/>
                    <a:pt x="251" y="189"/>
                  </a:cubicBezTo>
                  <a:cubicBezTo>
                    <a:pt x="279" y="111"/>
                    <a:pt x="253" y="28"/>
                    <a:pt x="191" y="6"/>
                  </a:cubicBezTo>
                  <a:cubicBezTo>
                    <a:pt x="181" y="2"/>
                    <a:pt x="171" y="0"/>
                    <a:pt x="160"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 name="Google Shape;2065;p71"/>
          <p:cNvGrpSpPr/>
          <p:nvPr/>
        </p:nvGrpSpPr>
        <p:grpSpPr>
          <a:xfrm rot="959532">
            <a:off x="4331312" y="3457950"/>
            <a:ext cx="480899" cy="940519"/>
            <a:chOff x="6643777" y="3283988"/>
            <a:chExt cx="98294" cy="192251"/>
          </a:xfrm>
        </p:grpSpPr>
        <p:sp>
          <p:nvSpPr>
            <p:cNvPr id="2066" name="Google Shape;2066;p71"/>
            <p:cNvSpPr/>
            <p:nvPr/>
          </p:nvSpPr>
          <p:spPr>
            <a:xfrm>
              <a:off x="6720227" y="3283988"/>
              <a:ext cx="10828" cy="8519"/>
            </a:xfrm>
            <a:custGeom>
              <a:avLst/>
              <a:gdLst/>
              <a:ahLst/>
              <a:cxnLst/>
              <a:rect l="l" t="t" r="r" b="b"/>
              <a:pathLst>
                <a:path w="347" h="273" extrusionOk="0">
                  <a:moveTo>
                    <a:pt x="171" y="1"/>
                  </a:moveTo>
                  <a:cubicBezTo>
                    <a:pt x="75" y="1"/>
                    <a:pt x="0" y="60"/>
                    <a:pt x="0" y="133"/>
                  </a:cubicBezTo>
                  <a:cubicBezTo>
                    <a:pt x="0" y="208"/>
                    <a:pt x="76" y="270"/>
                    <a:pt x="171" y="272"/>
                  </a:cubicBezTo>
                  <a:cubicBezTo>
                    <a:pt x="267" y="272"/>
                    <a:pt x="347" y="212"/>
                    <a:pt x="347" y="138"/>
                  </a:cubicBezTo>
                  <a:cubicBezTo>
                    <a:pt x="347" y="63"/>
                    <a:pt x="271" y="3"/>
                    <a:pt x="175" y="1"/>
                  </a:cubicBezTo>
                  <a:cubicBezTo>
                    <a:pt x="174" y="1"/>
                    <a:pt x="172" y="1"/>
                    <a:pt x="171"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6674076" y="3300401"/>
              <a:ext cx="30487" cy="26836"/>
            </a:xfrm>
            <a:custGeom>
              <a:avLst/>
              <a:gdLst/>
              <a:ahLst/>
              <a:cxnLst/>
              <a:rect l="l" t="t" r="r" b="b"/>
              <a:pathLst>
                <a:path w="977" h="860" extrusionOk="0">
                  <a:moveTo>
                    <a:pt x="594" y="0"/>
                  </a:moveTo>
                  <a:cubicBezTo>
                    <a:pt x="472" y="0"/>
                    <a:pt x="337" y="55"/>
                    <a:pt x="228" y="161"/>
                  </a:cubicBezTo>
                  <a:cubicBezTo>
                    <a:pt x="38" y="346"/>
                    <a:pt x="0" y="615"/>
                    <a:pt x="144" y="764"/>
                  </a:cubicBezTo>
                  <a:cubicBezTo>
                    <a:pt x="205" y="828"/>
                    <a:pt x="291" y="860"/>
                    <a:pt x="383" y="860"/>
                  </a:cubicBezTo>
                  <a:cubicBezTo>
                    <a:pt x="506" y="860"/>
                    <a:pt x="642" y="804"/>
                    <a:pt x="750" y="699"/>
                  </a:cubicBezTo>
                  <a:cubicBezTo>
                    <a:pt x="939" y="513"/>
                    <a:pt x="977" y="244"/>
                    <a:pt x="833" y="95"/>
                  </a:cubicBezTo>
                  <a:cubicBezTo>
                    <a:pt x="772" y="31"/>
                    <a:pt x="686" y="0"/>
                    <a:pt x="594"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714111" y="3451212"/>
              <a:ext cx="27960" cy="25026"/>
            </a:xfrm>
            <a:custGeom>
              <a:avLst/>
              <a:gdLst/>
              <a:ahLst/>
              <a:cxnLst/>
              <a:rect l="l" t="t" r="r" b="b"/>
              <a:pathLst>
                <a:path w="896" h="802" extrusionOk="0">
                  <a:moveTo>
                    <a:pt x="350" y="1"/>
                  </a:moveTo>
                  <a:cubicBezTo>
                    <a:pt x="269" y="1"/>
                    <a:pt x="194" y="28"/>
                    <a:pt x="138" y="82"/>
                  </a:cubicBezTo>
                  <a:cubicBezTo>
                    <a:pt x="1" y="216"/>
                    <a:pt x="27" y="467"/>
                    <a:pt x="198" y="642"/>
                  </a:cubicBezTo>
                  <a:cubicBezTo>
                    <a:pt x="299" y="747"/>
                    <a:pt x="427" y="802"/>
                    <a:pt x="544" y="802"/>
                  </a:cubicBezTo>
                  <a:cubicBezTo>
                    <a:pt x="625" y="802"/>
                    <a:pt x="701" y="775"/>
                    <a:pt x="758" y="720"/>
                  </a:cubicBezTo>
                  <a:cubicBezTo>
                    <a:pt x="896" y="587"/>
                    <a:pt x="868" y="335"/>
                    <a:pt x="696" y="160"/>
                  </a:cubicBezTo>
                  <a:cubicBezTo>
                    <a:pt x="595" y="56"/>
                    <a:pt x="467" y="1"/>
                    <a:pt x="350"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661688" y="3346022"/>
              <a:ext cx="27960" cy="24995"/>
            </a:xfrm>
            <a:custGeom>
              <a:avLst/>
              <a:gdLst/>
              <a:ahLst/>
              <a:cxnLst/>
              <a:rect l="l" t="t" r="r" b="b"/>
              <a:pathLst>
                <a:path w="896" h="801" extrusionOk="0">
                  <a:moveTo>
                    <a:pt x="352" y="0"/>
                  </a:moveTo>
                  <a:cubicBezTo>
                    <a:pt x="271" y="0"/>
                    <a:pt x="195" y="27"/>
                    <a:pt x="138" y="82"/>
                  </a:cubicBezTo>
                  <a:cubicBezTo>
                    <a:pt x="1" y="215"/>
                    <a:pt x="29" y="466"/>
                    <a:pt x="200" y="642"/>
                  </a:cubicBezTo>
                  <a:cubicBezTo>
                    <a:pt x="301" y="746"/>
                    <a:pt x="429" y="801"/>
                    <a:pt x="545" y="801"/>
                  </a:cubicBezTo>
                  <a:cubicBezTo>
                    <a:pt x="626" y="801"/>
                    <a:pt x="702" y="774"/>
                    <a:pt x="758" y="719"/>
                  </a:cubicBezTo>
                  <a:cubicBezTo>
                    <a:pt x="896" y="586"/>
                    <a:pt x="870" y="335"/>
                    <a:pt x="698" y="159"/>
                  </a:cubicBezTo>
                  <a:cubicBezTo>
                    <a:pt x="597" y="55"/>
                    <a:pt x="469" y="0"/>
                    <a:pt x="352"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662312" y="3379067"/>
              <a:ext cx="13917" cy="14947"/>
            </a:xfrm>
            <a:custGeom>
              <a:avLst/>
              <a:gdLst/>
              <a:ahLst/>
              <a:cxnLst/>
              <a:rect l="l" t="t" r="r" b="b"/>
              <a:pathLst>
                <a:path w="446" h="479" extrusionOk="0">
                  <a:moveTo>
                    <a:pt x="194" y="1"/>
                  </a:moveTo>
                  <a:cubicBezTo>
                    <a:pt x="179" y="1"/>
                    <a:pt x="165" y="3"/>
                    <a:pt x="150" y="7"/>
                  </a:cubicBezTo>
                  <a:cubicBezTo>
                    <a:pt x="51" y="39"/>
                    <a:pt x="1" y="168"/>
                    <a:pt x="43" y="296"/>
                  </a:cubicBezTo>
                  <a:cubicBezTo>
                    <a:pt x="77" y="404"/>
                    <a:pt x="162" y="478"/>
                    <a:pt x="250" y="478"/>
                  </a:cubicBezTo>
                  <a:cubicBezTo>
                    <a:pt x="265" y="478"/>
                    <a:pt x="281" y="476"/>
                    <a:pt x="296" y="471"/>
                  </a:cubicBezTo>
                  <a:cubicBezTo>
                    <a:pt x="395" y="439"/>
                    <a:pt x="445" y="312"/>
                    <a:pt x="403" y="182"/>
                  </a:cubicBezTo>
                  <a:cubicBezTo>
                    <a:pt x="369" y="73"/>
                    <a:pt x="281" y="1"/>
                    <a:pt x="194"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706591" y="3435329"/>
              <a:ext cx="9861" cy="10672"/>
            </a:xfrm>
            <a:custGeom>
              <a:avLst/>
              <a:gdLst/>
              <a:ahLst/>
              <a:cxnLst/>
              <a:rect l="l" t="t" r="r" b="b"/>
              <a:pathLst>
                <a:path w="316" h="342" extrusionOk="0">
                  <a:moveTo>
                    <a:pt x="138" y="1"/>
                  </a:moveTo>
                  <a:cubicBezTo>
                    <a:pt x="128" y="1"/>
                    <a:pt x="117" y="2"/>
                    <a:pt x="106" y="6"/>
                  </a:cubicBezTo>
                  <a:cubicBezTo>
                    <a:pt x="35" y="29"/>
                    <a:pt x="1" y="121"/>
                    <a:pt x="29" y="213"/>
                  </a:cubicBezTo>
                  <a:cubicBezTo>
                    <a:pt x="52" y="289"/>
                    <a:pt x="114" y="342"/>
                    <a:pt x="176" y="342"/>
                  </a:cubicBezTo>
                  <a:cubicBezTo>
                    <a:pt x="188" y="342"/>
                    <a:pt x="199" y="340"/>
                    <a:pt x="210" y="336"/>
                  </a:cubicBezTo>
                  <a:cubicBezTo>
                    <a:pt x="282" y="312"/>
                    <a:pt x="316" y="223"/>
                    <a:pt x="288" y="131"/>
                  </a:cubicBezTo>
                  <a:cubicBezTo>
                    <a:pt x="264" y="53"/>
                    <a:pt x="201" y="1"/>
                    <a:pt x="13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651266" y="3321839"/>
              <a:ext cx="9830" cy="10610"/>
            </a:xfrm>
            <a:custGeom>
              <a:avLst/>
              <a:gdLst/>
              <a:ahLst/>
              <a:cxnLst/>
              <a:rect l="l" t="t" r="r" b="b"/>
              <a:pathLst>
                <a:path w="315" h="340" extrusionOk="0">
                  <a:moveTo>
                    <a:pt x="138" y="1"/>
                  </a:moveTo>
                  <a:cubicBezTo>
                    <a:pt x="127" y="1"/>
                    <a:pt x="116" y="2"/>
                    <a:pt x="106" y="6"/>
                  </a:cubicBezTo>
                  <a:cubicBezTo>
                    <a:pt x="36" y="28"/>
                    <a:pt x="0" y="119"/>
                    <a:pt x="28" y="211"/>
                  </a:cubicBezTo>
                  <a:cubicBezTo>
                    <a:pt x="53" y="288"/>
                    <a:pt x="114" y="340"/>
                    <a:pt x="175" y="340"/>
                  </a:cubicBezTo>
                  <a:cubicBezTo>
                    <a:pt x="187" y="340"/>
                    <a:pt x="198" y="338"/>
                    <a:pt x="209" y="334"/>
                  </a:cubicBezTo>
                  <a:cubicBezTo>
                    <a:pt x="281" y="313"/>
                    <a:pt x="315" y="221"/>
                    <a:pt x="287" y="129"/>
                  </a:cubicBezTo>
                  <a:cubicBezTo>
                    <a:pt x="263" y="51"/>
                    <a:pt x="201" y="1"/>
                    <a:pt x="138"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681534" y="3422972"/>
              <a:ext cx="9923" cy="10610"/>
            </a:xfrm>
            <a:custGeom>
              <a:avLst/>
              <a:gdLst/>
              <a:ahLst/>
              <a:cxnLst/>
              <a:rect l="l" t="t" r="r" b="b"/>
              <a:pathLst>
                <a:path w="318" h="340" extrusionOk="0">
                  <a:moveTo>
                    <a:pt x="140" y="0"/>
                  </a:moveTo>
                  <a:cubicBezTo>
                    <a:pt x="129" y="0"/>
                    <a:pt x="119" y="2"/>
                    <a:pt x="108" y="5"/>
                  </a:cubicBezTo>
                  <a:cubicBezTo>
                    <a:pt x="36" y="27"/>
                    <a:pt x="1" y="119"/>
                    <a:pt x="30" y="210"/>
                  </a:cubicBezTo>
                  <a:cubicBezTo>
                    <a:pt x="54" y="288"/>
                    <a:pt x="114" y="339"/>
                    <a:pt x="176" y="339"/>
                  </a:cubicBezTo>
                  <a:cubicBezTo>
                    <a:pt x="187" y="339"/>
                    <a:pt x="199" y="338"/>
                    <a:pt x="210" y="334"/>
                  </a:cubicBezTo>
                  <a:cubicBezTo>
                    <a:pt x="282" y="312"/>
                    <a:pt x="317" y="220"/>
                    <a:pt x="288" y="128"/>
                  </a:cubicBezTo>
                  <a:cubicBezTo>
                    <a:pt x="264" y="51"/>
                    <a:pt x="201" y="0"/>
                    <a:pt x="140"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688617" y="3343245"/>
              <a:ext cx="11234" cy="9642"/>
            </a:xfrm>
            <a:custGeom>
              <a:avLst/>
              <a:gdLst/>
              <a:ahLst/>
              <a:cxnLst/>
              <a:rect l="l" t="t" r="r" b="b"/>
              <a:pathLst>
                <a:path w="360" h="309" extrusionOk="0">
                  <a:moveTo>
                    <a:pt x="142" y="1"/>
                  </a:moveTo>
                  <a:cubicBezTo>
                    <a:pt x="106" y="1"/>
                    <a:pt x="73" y="13"/>
                    <a:pt x="51" y="39"/>
                  </a:cubicBezTo>
                  <a:cubicBezTo>
                    <a:pt x="1" y="95"/>
                    <a:pt x="19" y="192"/>
                    <a:pt x="90" y="256"/>
                  </a:cubicBezTo>
                  <a:cubicBezTo>
                    <a:pt x="129" y="291"/>
                    <a:pt x="176" y="308"/>
                    <a:pt x="218" y="308"/>
                  </a:cubicBezTo>
                  <a:cubicBezTo>
                    <a:pt x="254" y="308"/>
                    <a:pt x="287" y="296"/>
                    <a:pt x="310" y="270"/>
                  </a:cubicBezTo>
                  <a:cubicBezTo>
                    <a:pt x="359" y="214"/>
                    <a:pt x="341" y="117"/>
                    <a:pt x="270" y="53"/>
                  </a:cubicBezTo>
                  <a:cubicBezTo>
                    <a:pt x="231" y="18"/>
                    <a:pt x="184" y="1"/>
                    <a:pt x="142"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695264" y="3434580"/>
              <a:ext cx="6584" cy="4868"/>
            </a:xfrm>
            <a:custGeom>
              <a:avLst/>
              <a:gdLst/>
              <a:ahLst/>
              <a:cxnLst/>
              <a:rect l="l" t="t" r="r" b="b"/>
              <a:pathLst>
                <a:path w="211" h="156" extrusionOk="0">
                  <a:moveTo>
                    <a:pt x="89" y="1"/>
                  </a:moveTo>
                  <a:cubicBezTo>
                    <a:pt x="56" y="1"/>
                    <a:pt x="28" y="17"/>
                    <a:pt x="17" y="43"/>
                  </a:cubicBezTo>
                  <a:cubicBezTo>
                    <a:pt x="1" y="81"/>
                    <a:pt x="29" y="127"/>
                    <a:pt x="79" y="147"/>
                  </a:cubicBezTo>
                  <a:cubicBezTo>
                    <a:pt x="93" y="153"/>
                    <a:pt x="107" y="156"/>
                    <a:pt x="121" y="156"/>
                  </a:cubicBezTo>
                  <a:cubicBezTo>
                    <a:pt x="154" y="156"/>
                    <a:pt x="183" y="140"/>
                    <a:pt x="194" y="113"/>
                  </a:cubicBezTo>
                  <a:cubicBezTo>
                    <a:pt x="210" y="75"/>
                    <a:pt x="180" y="28"/>
                    <a:pt x="132" y="10"/>
                  </a:cubicBezTo>
                  <a:cubicBezTo>
                    <a:pt x="118" y="4"/>
                    <a:pt x="103" y="1"/>
                    <a:pt x="8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669208" y="3418478"/>
              <a:ext cx="6522" cy="4868"/>
            </a:xfrm>
            <a:custGeom>
              <a:avLst/>
              <a:gdLst/>
              <a:ahLst/>
              <a:cxnLst/>
              <a:rect l="l" t="t" r="r" b="b"/>
              <a:pathLst>
                <a:path w="209" h="156" extrusionOk="0">
                  <a:moveTo>
                    <a:pt x="89" y="1"/>
                  </a:moveTo>
                  <a:cubicBezTo>
                    <a:pt x="56" y="1"/>
                    <a:pt x="28" y="17"/>
                    <a:pt x="17" y="43"/>
                  </a:cubicBezTo>
                  <a:cubicBezTo>
                    <a:pt x="1" y="81"/>
                    <a:pt x="29" y="127"/>
                    <a:pt x="77" y="147"/>
                  </a:cubicBezTo>
                  <a:cubicBezTo>
                    <a:pt x="91" y="153"/>
                    <a:pt x="106" y="156"/>
                    <a:pt x="120" y="156"/>
                  </a:cubicBezTo>
                  <a:cubicBezTo>
                    <a:pt x="153" y="156"/>
                    <a:pt x="181" y="140"/>
                    <a:pt x="192" y="113"/>
                  </a:cubicBezTo>
                  <a:cubicBezTo>
                    <a:pt x="208" y="75"/>
                    <a:pt x="180" y="27"/>
                    <a:pt x="132" y="9"/>
                  </a:cubicBezTo>
                  <a:cubicBezTo>
                    <a:pt x="118" y="4"/>
                    <a:pt x="103" y="1"/>
                    <a:pt x="89"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692674" y="3367803"/>
              <a:ext cx="6491" cy="4868"/>
            </a:xfrm>
            <a:custGeom>
              <a:avLst/>
              <a:gdLst/>
              <a:ahLst/>
              <a:cxnLst/>
              <a:rect l="l" t="t" r="r" b="b"/>
              <a:pathLst>
                <a:path w="208" h="156" extrusionOk="0">
                  <a:moveTo>
                    <a:pt x="87" y="1"/>
                  </a:moveTo>
                  <a:cubicBezTo>
                    <a:pt x="54" y="1"/>
                    <a:pt x="25" y="16"/>
                    <a:pt x="14" y="43"/>
                  </a:cubicBezTo>
                  <a:cubicBezTo>
                    <a:pt x="0" y="81"/>
                    <a:pt x="28" y="127"/>
                    <a:pt x="76" y="147"/>
                  </a:cubicBezTo>
                  <a:cubicBezTo>
                    <a:pt x="91" y="153"/>
                    <a:pt x="105" y="155"/>
                    <a:pt x="119" y="155"/>
                  </a:cubicBezTo>
                  <a:cubicBezTo>
                    <a:pt x="152" y="155"/>
                    <a:pt x="180" y="140"/>
                    <a:pt x="192" y="113"/>
                  </a:cubicBezTo>
                  <a:cubicBezTo>
                    <a:pt x="208" y="75"/>
                    <a:pt x="180" y="27"/>
                    <a:pt x="130" y="9"/>
                  </a:cubicBezTo>
                  <a:cubicBezTo>
                    <a:pt x="115" y="3"/>
                    <a:pt x="100" y="1"/>
                    <a:pt x="8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6648957" y="3346116"/>
              <a:ext cx="6553" cy="4837"/>
            </a:xfrm>
            <a:custGeom>
              <a:avLst/>
              <a:gdLst/>
              <a:ahLst/>
              <a:cxnLst/>
              <a:rect l="l" t="t" r="r" b="b"/>
              <a:pathLst>
                <a:path w="210" h="155" extrusionOk="0">
                  <a:moveTo>
                    <a:pt x="90" y="0"/>
                  </a:moveTo>
                  <a:cubicBezTo>
                    <a:pt x="57" y="0"/>
                    <a:pt x="27" y="16"/>
                    <a:pt x="16" y="43"/>
                  </a:cubicBezTo>
                  <a:cubicBezTo>
                    <a:pt x="0" y="81"/>
                    <a:pt x="28" y="126"/>
                    <a:pt x="78" y="146"/>
                  </a:cubicBezTo>
                  <a:cubicBezTo>
                    <a:pt x="93" y="152"/>
                    <a:pt x="107" y="155"/>
                    <a:pt x="121" y="155"/>
                  </a:cubicBezTo>
                  <a:cubicBezTo>
                    <a:pt x="154" y="155"/>
                    <a:pt x="182" y="139"/>
                    <a:pt x="194" y="112"/>
                  </a:cubicBezTo>
                  <a:cubicBezTo>
                    <a:pt x="210" y="75"/>
                    <a:pt x="180" y="29"/>
                    <a:pt x="132" y="9"/>
                  </a:cubicBezTo>
                  <a:cubicBezTo>
                    <a:pt x="118" y="3"/>
                    <a:pt x="103" y="0"/>
                    <a:pt x="90"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6643777" y="3368770"/>
              <a:ext cx="13793" cy="13387"/>
            </a:xfrm>
            <a:custGeom>
              <a:avLst/>
              <a:gdLst/>
              <a:ahLst/>
              <a:cxnLst/>
              <a:rect l="l" t="t" r="r" b="b"/>
              <a:pathLst>
                <a:path w="442" h="429" extrusionOk="0">
                  <a:moveTo>
                    <a:pt x="268" y="0"/>
                  </a:moveTo>
                  <a:cubicBezTo>
                    <a:pt x="201" y="0"/>
                    <a:pt x="128" y="38"/>
                    <a:pt x="77" y="108"/>
                  </a:cubicBezTo>
                  <a:cubicBezTo>
                    <a:pt x="1" y="209"/>
                    <a:pt x="5" y="339"/>
                    <a:pt x="85" y="399"/>
                  </a:cubicBezTo>
                  <a:cubicBezTo>
                    <a:pt x="111" y="419"/>
                    <a:pt x="143" y="428"/>
                    <a:pt x="176" y="428"/>
                  </a:cubicBezTo>
                  <a:cubicBezTo>
                    <a:pt x="242" y="428"/>
                    <a:pt x="315" y="390"/>
                    <a:pt x="366" y="321"/>
                  </a:cubicBezTo>
                  <a:cubicBezTo>
                    <a:pt x="441" y="217"/>
                    <a:pt x="439" y="88"/>
                    <a:pt x="358" y="28"/>
                  </a:cubicBezTo>
                  <a:cubicBezTo>
                    <a:pt x="331" y="9"/>
                    <a:pt x="300" y="0"/>
                    <a:pt x="268"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6666743" y="3291445"/>
              <a:ext cx="6553" cy="4868"/>
            </a:xfrm>
            <a:custGeom>
              <a:avLst/>
              <a:gdLst/>
              <a:ahLst/>
              <a:cxnLst/>
              <a:rect l="l" t="t" r="r" b="b"/>
              <a:pathLst>
                <a:path w="210" h="156" extrusionOk="0">
                  <a:moveTo>
                    <a:pt x="89" y="0"/>
                  </a:moveTo>
                  <a:cubicBezTo>
                    <a:pt x="56" y="0"/>
                    <a:pt x="27" y="16"/>
                    <a:pt x="16" y="43"/>
                  </a:cubicBezTo>
                  <a:cubicBezTo>
                    <a:pt x="0" y="81"/>
                    <a:pt x="28" y="127"/>
                    <a:pt x="78" y="147"/>
                  </a:cubicBezTo>
                  <a:cubicBezTo>
                    <a:pt x="93" y="152"/>
                    <a:pt x="107" y="155"/>
                    <a:pt x="121" y="155"/>
                  </a:cubicBezTo>
                  <a:cubicBezTo>
                    <a:pt x="154" y="155"/>
                    <a:pt x="182" y="139"/>
                    <a:pt x="194" y="113"/>
                  </a:cubicBezTo>
                  <a:cubicBezTo>
                    <a:pt x="209" y="75"/>
                    <a:pt x="180" y="27"/>
                    <a:pt x="132" y="9"/>
                  </a:cubicBezTo>
                  <a:cubicBezTo>
                    <a:pt x="117" y="3"/>
                    <a:pt x="102" y="0"/>
                    <a:pt x="89" y="0"/>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6660565" y="3402595"/>
              <a:ext cx="9112" cy="8893"/>
            </a:xfrm>
            <a:custGeom>
              <a:avLst/>
              <a:gdLst/>
              <a:ahLst/>
              <a:cxnLst/>
              <a:rect l="l" t="t" r="r" b="b"/>
              <a:pathLst>
                <a:path w="292" h="285" extrusionOk="0">
                  <a:moveTo>
                    <a:pt x="117" y="1"/>
                  </a:moveTo>
                  <a:cubicBezTo>
                    <a:pt x="97" y="1"/>
                    <a:pt x="78" y="6"/>
                    <a:pt x="61" y="18"/>
                  </a:cubicBezTo>
                  <a:cubicBezTo>
                    <a:pt x="7" y="54"/>
                    <a:pt x="1" y="140"/>
                    <a:pt x="49" y="210"/>
                  </a:cubicBezTo>
                  <a:cubicBezTo>
                    <a:pt x="82" y="258"/>
                    <a:pt x="131" y="285"/>
                    <a:pt x="175" y="285"/>
                  </a:cubicBezTo>
                  <a:cubicBezTo>
                    <a:pt x="196" y="285"/>
                    <a:pt x="215" y="279"/>
                    <a:pt x="232" y="267"/>
                  </a:cubicBezTo>
                  <a:cubicBezTo>
                    <a:pt x="286" y="229"/>
                    <a:pt x="292" y="144"/>
                    <a:pt x="244" y="76"/>
                  </a:cubicBezTo>
                  <a:cubicBezTo>
                    <a:pt x="211" y="28"/>
                    <a:pt x="162" y="1"/>
                    <a:pt x="117" y="1"/>
                  </a:cubicBezTo>
                  <a:close/>
                </a:path>
              </a:pathLst>
            </a:custGeom>
            <a:solidFill>
              <a:schemeClr val="accent5"/>
            </a:solidFill>
            <a:ln>
              <a:noFill/>
            </a:ln>
            <a:effectLst>
              <a:outerShdw blurRad="114300" dist="38100" dir="540000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71"/>
          <p:cNvGrpSpPr/>
          <p:nvPr/>
        </p:nvGrpSpPr>
        <p:grpSpPr>
          <a:xfrm>
            <a:off x="5375578" y="1314351"/>
            <a:ext cx="3055321" cy="2036804"/>
            <a:chOff x="4536251" y="3649131"/>
            <a:chExt cx="1147065" cy="764710"/>
          </a:xfrm>
        </p:grpSpPr>
        <p:sp>
          <p:nvSpPr>
            <p:cNvPr id="2083" name="Google Shape;2083;p71"/>
            <p:cNvSpPr/>
            <p:nvPr/>
          </p:nvSpPr>
          <p:spPr>
            <a:xfrm>
              <a:off x="4716528" y="3686827"/>
              <a:ext cx="756284" cy="689318"/>
            </a:xfrm>
            <a:custGeom>
              <a:avLst/>
              <a:gdLst/>
              <a:ahLst/>
              <a:cxnLst/>
              <a:rect l="l" t="t" r="r" b="b"/>
              <a:pathLst>
                <a:path w="24236" h="22090" extrusionOk="0">
                  <a:moveTo>
                    <a:pt x="14197" y="1"/>
                  </a:moveTo>
                  <a:cubicBezTo>
                    <a:pt x="13739" y="1"/>
                    <a:pt x="13237" y="53"/>
                    <a:pt x="12673" y="169"/>
                  </a:cubicBezTo>
                  <a:cubicBezTo>
                    <a:pt x="11836" y="343"/>
                    <a:pt x="9817" y="466"/>
                    <a:pt x="9299" y="1148"/>
                  </a:cubicBezTo>
                  <a:cubicBezTo>
                    <a:pt x="8608" y="2057"/>
                    <a:pt x="8303" y="2290"/>
                    <a:pt x="7771" y="2290"/>
                  </a:cubicBezTo>
                  <a:cubicBezTo>
                    <a:pt x="7363" y="2290"/>
                    <a:pt x="6822" y="2153"/>
                    <a:pt x="5869" y="2078"/>
                  </a:cubicBezTo>
                  <a:cubicBezTo>
                    <a:pt x="5859" y="2077"/>
                    <a:pt x="5848" y="2077"/>
                    <a:pt x="5838" y="2077"/>
                  </a:cubicBezTo>
                  <a:cubicBezTo>
                    <a:pt x="5120" y="2077"/>
                    <a:pt x="4924" y="4035"/>
                    <a:pt x="4201" y="4163"/>
                  </a:cubicBezTo>
                  <a:cubicBezTo>
                    <a:pt x="3466" y="4290"/>
                    <a:pt x="2731" y="4721"/>
                    <a:pt x="2479" y="5422"/>
                  </a:cubicBezTo>
                  <a:cubicBezTo>
                    <a:pt x="2300" y="5922"/>
                    <a:pt x="2394" y="6468"/>
                    <a:pt x="2583" y="6975"/>
                  </a:cubicBezTo>
                  <a:cubicBezTo>
                    <a:pt x="2637" y="7116"/>
                    <a:pt x="1001" y="7533"/>
                    <a:pt x="1065" y="7666"/>
                  </a:cubicBezTo>
                  <a:cubicBezTo>
                    <a:pt x="1471" y="8511"/>
                    <a:pt x="303" y="8838"/>
                    <a:pt x="134" y="9822"/>
                  </a:cubicBezTo>
                  <a:cubicBezTo>
                    <a:pt x="0" y="10604"/>
                    <a:pt x="2892" y="11496"/>
                    <a:pt x="2428" y="12138"/>
                  </a:cubicBezTo>
                  <a:cubicBezTo>
                    <a:pt x="1963" y="12782"/>
                    <a:pt x="1551" y="13567"/>
                    <a:pt x="1748" y="14332"/>
                  </a:cubicBezTo>
                  <a:cubicBezTo>
                    <a:pt x="1969" y="15191"/>
                    <a:pt x="2868" y="15689"/>
                    <a:pt x="3725" y="15908"/>
                  </a:cubicBezTo>
                  <a:cubicBezTo>
                    <a:pt x="4139" y="16016"/>
                    <a:pt x="2597" y="17762"/>
                    <a:pt x="2978" y="17959"/>
                  </a:cubicBezTo>
                  <a:cubicBezTo>
                    <a:pt x="4016" y="18501"/>
                    <a:pt x="5656" y="18274"/>
                    <a:pt x="5548" y="19209"/>
                  </a:cubicBezTo>
                  <a:cubicBezTo>
                    <a:pt x="5455" y="20020"/>
                    <a:pt x="5503" y="20960"/>
                    <a:pt x="6130" y="21482"/>
                  </a:cubicBezTo>
                  <a:cubicBezTo>
                    <a:pt x="6431" y="21732"/>
                    <a:pt x="6796" y="21831"/>
                    <a:pt x="7181" y="21831"/>
                  </a:cubicBezTo>
                  <a:cubicBezTo>
                    <a:pt x="7711" y="21831"/>
                    <a:pt x="8279" y="21643"/>
                    <a:pt x="8763" y="21405"/>
                  </a:cubicBezTo>
                  <a:cubicBezTo>
                    <a:pt x="9525" y="21029"/>
                    <a:pt x="10304" y="20539"/>
                    <a:pt x="11137" y="20539"/>
                  </a:cubicBezTo>
                  <a:cubicBezTo>
                    <a:pt x="11215" y="20539"/>
                    <a:pt x="11293" y="20543"/>
                    <a:pt x="11371" y="20552"/>
                  </a:cubicBezTo>
                  <a:cubicBezTo>
                    <a:pt x="12284" y="20655"/>
                    <a:pt x="12992" y="21367"/>
                    <a:pt x="13817" y="21767"/>
                  </a:cubicBezTo>
                  <a:cubicBezTo>
                    <a:pt x="14247" y="21976"/>
                    <a:pt x="14736" y="22090"/>
                    <a:pt x="15216" y="22090"/>
                  </a:cubicBezTo>
                  <a:cubicBezTo>
                    <a:pt x="15828" y="22090"/>
                    <a:pt x="16428" y="21904"/>
                    <a:pt x="16880" y="21494"/>
                  </a:cubicBezTo>
                  <a:cubicBezTo>
                    <a:pt x="17748" y="20711"/>
                    <a:pt x="20303" y="21030"/>
                    <a:pt x="20963" y="20115"/>
                  </a:cubicBezTo>
                  <a:cubicBezTo>
                    <a:pt x="21762" y="19009"/>
                    <a:pt x="20734" y="17461"/>
                    <a:pt x="21943" y="17126"/>
                  </a:cubicBezTo>
                  <a:cubicBezTo>
                    <a:pt x="22611" y="16943"/>
                    <a:pt x="23289" y="16614"/>
                    <a:pt x="23637" y="16014"/>
                  </a:cubicBezTo>
                  <a:cubicBezTo>
                    <a:pt x="24052" y="15303"/>
                    <a:pt x="23898" y="14386"/>
                    <a:pt x="23536" y="13649"/>
                  </a:cubicBezTo>
                  <a:cubicBezTo>
                    <a:pt x="23045" y="12644"/>
                    <a:pt x="24235" y="11614"/>
                    <a:pt x="24102" y="10460"/>
                  </a:cubicBezTo>
                  <a:cubicBezTo>
                    <a:pt x="23972" y="9334"/>
                    <a:pt x="22653" y="8525"/>
                    <a:pt x="22956" y="7493"/>
                  </a:cubicBezTo>
                  <a:cubicBezTo>
                    <a:pt x="23175" y="6753"/>
                    <a:pt x="23189" y="5901"/>
                    <a:pt x="22745" y="5271"/>
                  </a:cubicBezTo>
                  <a:cubicBezTo>
                    <a:pt x="22392" y="4771"/>
                    <a:pt x="21796" y="4486"/>
                    <a:pt x="21190" y="4388"/>
                  </a:cubicBezTo>
                  <a:cubicBezTo>
                    <a:pt x="19797" y="4163"/>
                    <a:pt x="19596" y="2413"/>
                    <a:pt x="18318" y="1588"/>
                  </a:cubicBezTo>
                  <a:cubicBezTo>
                    <a:pt x="17012" y="746"/>
                    <a:pt x="15927" y="1"/>
                    <a:pt x="14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4992827" y="3923806"/>
              <a:ext cx="233913" cy="224551"/>
            </a:xfrm>
            <a:custGeom>
              <a:avLst/>
              <a:gdLst/>
              <a:ahLst/>
              <a:cxnLst/>
              <a:rect l="l" t="t" r="r" b="b"/>
              <a:pathLst>
                <a:path w="7496" h="7196" extrusionOk="0">
                  <a:moveTo>
                    <a:pt x="4586" y="0"/>
                  </a:moveTo>
                  <a:cubicBezTo>
                    <a:pt x="4320" y="0"/>
                    <a:pt x="4072" y="148"/>
                    <a:pt x="3862" y="314"/>
                  </a:cubicBezTo>
                  <a:cubicBezTo>
                    <a:pt x="3473" y="622"/>
                    <a:pt x="3179" y="858"/>
                    <a:pt x="2767" y="858"/>
                  </a:cubicBezTo>
                  <a:cubicBezTo>
                    <a:pt x="2631" y="858"/>
                    <a:pt x="2482" y="832"/>
                    <a:pt x="2312" y="774"/>
                  </a:cubicBezTo>
                  <a:cubicBezTo>
                    <a:pt x="2081" y="694"/>
                    <a:pt x="1851" y="599"/>
                    <a:pt x="1606" y="579"/>
                  </a:cubicBezTo>
                  <a:cubicBezTo>
                    <a:pt x="1583" y="577"/>
                    <a:pt x="1560" y="576"/>
                    <a:pt x="1537" y="576"/>
                  </a:cubicBezTo>
                  <a:cubicBezTo>
                    <a:pt x="1314" y="576"/>
                    <a:pt x="1081" y="656"/>
                    <a:pt x="959" y="840"/>
                  </a:cubicBezTo>
                  <a:cubicBezTo>
                    <a:pt x="861" y="983"/>
                    <a:pt x="845" y="1163"/>
                    <a:pt x="865" y="1340"/>
                  </a:cubicBezTo>
                  <a:cubicBezTo>
                    <a:pt x="869" y="1390"/>
                    <a:pt x="877" y="1440"/>
                    <a:pt x="887" y="1486"/>
                  </a:cubicBezTo>
                  <a:cubicBezTo>
                    <a:pt x="947" y="1789"/>
                    <a:pt x="1060" y="2111"/>
                    <a:pt x="927" y="2408"/>
                  </a:cubicBezTo>
                  <a:cubicBezTo>
                    <a:pt x="821" y="2645"/>
                    <a:pt x="594" y="2801"/>
                    <a:pt x="395" y="2966"/>
                  </a:cubicBezTo>
                  <a:cubicBezTo>
                    <a:pt x="195" y="3132"/>
                    <a:pt x="0" y="3349"/>
                    <a:pt x="2" y="3608"/>
                  </a:cubicBezTo>
                  <a:cubicBezTo>
                    <a:pt x="2" y="3899"/>
                    <a:pt x="247" y="4130"/>
                    <a:pt x="500" y="4270"/>
                  </a:cubicBezTo>
                  <a:cubicBezTo>
                    <a:pt x="622" y="4337"/>
                    <a:pt x="753" y="4393"/>
                    <a:pt x="859" y="4487"/>
                  </a:cubicBezTo>
                  <a:cubicBezTo>
                    <a:pt x="1144" y="4744"/>
                    <a:pt x="921" y="5176"/>
                    <a:pt x="809" y="5465"/>
                  </a:cubicBezTo>
                  <a:cubicBezTo>
                    <a:pt x="713" y="5714"/>
                    <a:pt x="652" y="6017"/>
                    <a:pt x="809" y="6235"/>
                  </a:cubicBezTo>
                  <a:cubicBezTo>
                    <a:pt x="930" y="6401"/>
                    <a:pt x="1135" y="6458"/>
                    <a:pt x="1347" y="6458"/>
                  </a:cubicBezTo>
                  <a:cubicBezTo>
                    <a:pt x="1450" y="6458"/>
                    <a:pt x="1555" y="6445"/>
                    <a:pt x="1652" y="6424"/>
                  </a:cubicBezTo>
                  <a:cubicBezTo>
                    <a:pt x="1857" y="6381"/>
                    <a:pt x="2070" y="6318"/>
                    <a:pt x="2275" y="6318"/>
                  </a:cubicBezTo>
                  <a:cubicBezTo>
                    <a:pt x="2369" y="6318"/>
                    <a:pt x="2461" y="6332"/>
                    <a:pt x="2551" y="6366"/>
                  </a:cubicBezTo>
                  <a:cubicBezTo>
                    <a:pt x="2832" y="6472"/>
                    <a:pt x="2999" y="6757"/>
                    <a:pt x="3226" y="6950"/>
                  </a:cubicBezTo>
                  <a:cubicBezTo>
                    <a:pt x="3406" y="7102"/>
                    <a:pt x="3643" y="7196"/>
                    <a:pt x="3874" y="7196"/>
                  </a:cubicBezTo>
                  <a:cubicBezTo>
                    <a:pt x="3995" y="7196"/>
                    <a:pt x="4114" y="7170"/>
                    <a:pt x="4223" y="7113"/>
                  </a:cubicBezTo>
                  <a:cubicBezTo>
                    <a:pt x="4564" y="6936"/>
                    <a:pt x="4715" y="6583"/>
                    <a:pt x="4998" y="6346"/>
                  </a:cubicBezTo>
                  <a:cubicBezTo>
                    <a:pt x="5219" y="6162"/>
                    <a:pt x="5476" y="6132"/>
                    <a:pt x="5739" y="6132"/>
                  </a:cubicBezTo>
                  <a:cubicBezTo>
                    <a:pt x="5868" y="6132"/>
                    <a:pt x="5999" y="6139"/>
                    <a:pt x="6128" y="6139"/>
                  </a:cubicBezTo>
                  <a:cubicBezTo>
                    <a:pt x="6147" y="6139"/>
                    <a:pt x="6166" y="6139"/>
                    <a:pt x="6186" y="6139"/>
                  </a:cubicBezTo>
                  <a:cubicBezTo>
                    <a:pt x="6413" y="6133"/>
                    <a:pt x="6656" y="6085"/>
                    <a:pt x="6816" y="5922"/>
                  </a:cubicBezTo>
                  <a:cubicBezTo>
                    <a:pt x="7005" y="5730"/>
                    <a:pt x="7031" y="5427"/>
                    <a:pt x="6975" y="5162"/>
                  </a:cubicBezTo>
                  <a:cubicBezTo>
                    <a:pt x="6901" y="4804"/>
                    <a:pt x="6660" y="4457"/>
                    <a:pt x="6712" y="4078"/>
                  </a:cubicBezTo>
                  <a:cubicBezTo>
                    <a:pt x="6764" y="3712"/>
                    <a:pt x="7110" y="3465"/>
                    <a:pt x="7292" y="3162"/>
                  </a:cubicBezTo>
                  <a:cubicBezTo>
                    <a:pt x="7421" y="2946"/>
                    <a:pt x="7495" y="2675"/>
                    <a:pt x="7405" y="2440"/>
                  </a:cubicBezTo>
                  <a:cubicBezTo>
                    <a:pt x="7334" y="2253"/>
                    <a:pt x="7168" y="2113"/>
                    <a:pt x="6983" y="2032"/>
                  </a:cubicBezTo>
                  <a:cubicBezTo>
                    <a:pt x="6560" y="1848"/>
                    <a:pt x="5977" y="1994"/>
                    <a:pt x="5638" y="1629"/>
                  </a:cubicBezTo>
                  <a:cubicBezTo>
                    <a:pt x="5199" y="1157"/>
                    <a:pt x="5524" y="43"/>
                    <a:pt x="4621" y="1"/>
                  </a:cubicBezTo>
                  <a:cubicBezTo>
                    <a:pt x="4610" y="0"/>
                    <a:pt x="4598" y="0"/>
                    <a:pt x="4586" y="0"/>
                  </a:cubicBezTo>
                  <a:close/>
                </a:path>
              </a:pathLst>
            </a:custGeom>
            <a:solidFill>
              <a:schemeClr val="lt1"/>
            </a:solidFill>
            <a:ln>
              <a:noFill/>
            </a:ln>
            <a:effectLst>
              <a:outerShdw blurRad="100013" dist="4762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4928573" y="3852229"/>
              <a:ext cx="362446" cy="358514"/>
            </a:xfrm>
            <a:custGeom>
              <a:avLst/>
              <a:gdLst/>
              <a:ahLst/>
              <a:cxnLst/>
              <a:rect l="l" t="t" r="r" b="b"/>
              <a:pathLst>
                <a:path w="11615" h="11489" extrusionOk="0">
                  <a:moveTo>
                    <a:pt x="2974" y="7353"/>
                  </a:moveTo>
                  <a:lnTo>
                    <a:pt x="3127" y="7437"/>
                  </a:lnTo>
                  <a:cubicBezTo>
                    <a:pt x="3131" y="7451"/>
                    <a:pt x="3135" y="7465"/>
                    <a:pt x="3139" y="7477"/>
                  </a:cubicBezTo>
                  <a:lnTo>
                    <a:pt x="3187" y="7602"/>
                  </a:lnTo>
                  <a:cubicBezTo>
                    <a:pt x="3189" y="7608"/>
                    <a:pt x="3191" y="7612"/>
                    <a:pt x="3195" y="7618"/>
                  </a:cubicBezTo>
                  <a:cubicBezTo>
                    <a:pt x="3195" y="7626"/>
                    <a:pt x="3199" y="7634"/>
                    <a:pt x="3205" y="7640"/>
                  </a:cubicBezTo>
                  <a:cubicBezTo>
                    <a:pt x="3209" y="7646"/>
                    <a:pt x="3211" y="7652"/>
                    <a:pt x="3215" y="7658"/>
                  </a:cubicBezTo>
                  <a:lnTo>
                    <a:pt x="3314" y="7808"/>
                  </a:lnTo>
                  <a:lnTo>
                    <a:pt x="3310" y="7812"/>
                  </a:lnTo>
                  <a:lnTo>
                    <a:pt x="3049" y="8057"/>
                  </a:lnTo>
                  <a:cubicBezTo>
                    <a:pt x="3030" y="8077"/>
                    <a:pt x="3012" y="8099"/>
                    <a:pt x="2998" y="8122"/>
                  </a:cubicBezTo>
                  <a:lnTo>
                    <a:pt x="2798" y="8471"/>
                  </a:lnTo>
                  <a:cubicBezTo>
                    <a:pt x="2756" y="8397"/>
                    <a:pt x="2735" y="8312"/>
                    <a:pt x="2731" y="8228"/>
                  </a:cubicBezTo>
                  <a:cubicBezTo>
                    <a:pt x="2737" y="8212"/>
                    <a:pt x="2745" y="8198"/>
                    <a:pt x="2754" y="8184"/>
                  </a:cubicBezTo>
                  <a:lnTo>
                    <a:pt x="2956" y="7911"/>
                  </a:lnTo>
                  <a:cubicBezTo>
                    <a:pt x="2970" y="7891"/>
                    <a:pt x="2966" y="7863"/>
                    <a:pt x="2948" y="7849"/>
                  </a:cubicBezTo>
                  <a:cubicBezTo>
                    <a:pt x="2940" y="7844"/>
                    <a:pt x="2931" y="7841"/>
                    <a:pt x="2921" y="7841"/>
                  </a:cubicBezTo>
                  <a:cubicBezTo>
                    <a:pt x="2908" y="7841"/>
                    <a:pt x="2894" y="7847"/>
                    <a:pt x="2884" y="7859"/>
                  </a:cubicBezTo>
                  <a:lnTo>
                    <a:pt x="2828" y="7937"/>
                  </a:lnTo>
                  <a:lnTo>
                    <a:pt x="2828" y="7764"/>
                  </a:lnTo>
                  <a:cubicBezTo>
                    <a:pt x="2828" y="7760"/>
                    <a:pt x="2826" y="7756"/>
                    <a:pt x="2824" y="7752"/>
                  </a:cubicBezTo>
                  <a:lnTo>
                    <a:pt x="2826" y="7746"/>
                  </a:lnTo>
                  <a:cubicBezTo>
                    <a:pt x="2870" y="7632"/>
                    <a:pt x="2932" y="7495"/>
                    <a:pt x="2974" y="7353"/>
                  </a:cubicBezTo>
                  <a:close/>
                  <a:moveTo>
                    <a:pt x="6603" y="2279"/>
                  </a:moveTo>
                  <a:cubicBezTo>
                    <a:pt x="6614" y="2279"/>
                    <a:pt x="6624" y="2279"/>
                    <a:pt x="6635" y="2279"/>
                  </a:cubicBezTo>
                  <a:cubicBezTo>
                    <a:pt x="7023" y="2299"/>
                    <a:pt x="7185" y="2517"/>
                    <a:pt x="7276" y="2796"/>
                  </a:cubicBezTo>
                  <a:cubicBezTo>
                    <a:pt x="7304" y="2796"/>
                    <a:pt x="7330" y="2800"/>
                    <a:pt x="7356" y="2804"/>
                  </a:cubicBezTo>
                  <a:cubicBezTo>
                    <a:pt x="7388" y="2810"/>
                    <a:pt x="7416" y="2824"/>
                    <a:pt x="7440" y="2845"/>
                  </a:cubicBezTo>
                  <a:cubicBezTo>
                    <a:pt x="7447" y="2845"/>
                    <a:pt x="7454" y="2845"/>
                    <a:pt x="7461" y="2845"/>
                  </a:cubicBezTo>
                  <a:cubicBezTo>
                    <a:pt x="7626" y="2845"/>
                    <a:pt x="7565" y="3005"/>
                    <a:pt x="7565" y="3005"/>
                  </a:cubicBezTo>
                  <a:cubicBezTo>
                    <a:pt x="7489" y="3011"/>
                    <a:pt x="7416" y="3033"/>
                    <a:pt x="7346" y="3065"/>
                  </a:cubicBezTo>
                  <a:cubicBezTo>
                    <a:pt x="7376" y="3200"/>
                    <a:pt x="7402" y="3340"/>
                    <a:pt x="7436" y="3469"/>
                  </a:cubicBezTo>
                  <a:cubicBezTo>
                    <a:pt x="7428" y="3284"/>
                    <a:pt x="7493" y="3154"/>
                    <a:pt x="7617" y="3083"/>
                  </a:cubicBezTo>
                  <a:cubicBezTo>
                    <a:pt x="7636" y="3072"/>
                    <a:pt x="7648" y="3067"/>
                    <a:pt x="7655" y="3067"/>
                  </a:cubicBezTo>
                  <a:cubicBezTo>
                    <a:pt x="7701" y="3067"/>
                    <a:pt x="7492" y="3303"/>
                    <a:pt x="7551" y="3549"/>
                  </a:cubicBezTo>
                  <a:cubicBezTo>
                    <a:pt x="7573" y="3629"/>
                    <a:pt x="7577" y="3710"/>
                    <a:pt x="7563" y="3790"/>
                  </a:cubicBezTo>
                  <a:cubicBezTo>
                    <a:pt x="7589" y="3832"/>
                    <a:pt x="7617" y="3872"/>
                    <a:pt x="7651" y="3908"/>
                  </a:cubicBezTo>
                  <a:cubicBezTo>
                    <a:pt x="7990" y="4274"/>
                    <a:pt x="8572" y="4127"/>
                    <a:pt x="8996" y="4312"/>
                  </a:cubicBezTo>
                  <a:cubicBezTo>
                    <a:pt x="9181" y="4392"/>
                    <a:pt x="9347" y="4531"/>
                    <a:pt x="9419" y="4719"/>
                  </a:cubicBezTo>
                  <a:cubicBezTo>
                    <a:pt x="9510" y="4956"/>
                    <a:pt x="9436" y="5225"/>
                    <a:pt x="9307" y="5442"/>
                  </a:cubicBezTo>
                  <a:cubicBezTo>
                    <a:pt x="9126" y="5745"/>
                    <a:pt x="8779" y="5992"/>
                    <a:pt x="8727" y="6361"/>
                  </a:cubicBezTo>
                  <a:cubicBezTo>
                    <a:pt x="8677" y="6737"/>
                    <a:pt x="8916" y="7084"/>
                    <a:pt x="8990" y="7443"/>
                  </a:cubicBezTo>
                  <a:cubicBezTo>
                    <a:pt x="9042" y="7690"/>
                    <a:pt x="9022" y="7973"/>
                    <a:pt x="8865" y="8166"/>
                  </a:cubicBezTo>
                  <a:cubicBezTo>
                    <a:pt x="8863" y="8166"/>
                    <a:pt x="8861" y="8166"/>
                    <a:pt x="8859" y="8168"/>
                  </a:cubicBezTo>
                  <a:lnTo>
                    <a:pt x="8659" y="8292"/>
                  </a:lnTo>
                  <a:cubicBezTo>
                    <a:pt x="8655" y="8294"/>
                    <a:pt x="8651" y="8296"/>
                    <a:pt x="8649" y="8298"/>
                  </a:cubicBezTo>
                  <a:lnTo>
                    <a:pt x="8500" y="8378"/>
                  </a:lnTo>
                  <a:cubicBezTo>
                    <a:pt x="8500" y="8372"/>
                    <a:pt x="8500" y="8368"/>
                    <a:pt x="8500" y="8364"/>
                  </a:cubicBezTo>
                  <a:lnTo>
                    <a:pt x="8510" y="8150"/>
                  </a:lnTo>
                  <a:cubicBezTo>
                    <a:pt x="8512" y="8118"/>
                    <a:pt x="8522" y="8085"/>
                    <a:pt x="8540" y="8057"/>
                  </a:cubicBezTo>
                  <a:lnTo>
                    <a:pt x="8597" y="7967"/>
                  </a:lnTo>
                  <a:cubicBezTo>
                    <a:pt x="8621" y="7932"/>
                    <a:pt x="8592" y="7897"/>
                    <a:pt x="8560" y="7897"/>
                  </a:cubicBezTo>
                  <a:cubicBezTo>
                    <a:pt x="8547" y="7897"/>
                    <a:pt x="8534" y="7903"/>
                    <a:pt x="8524" y="7917"/>
                  </a:cubicBezTo>
                  <a:lnTo>
                    <a:pt x="8470" y="8001"/>
                  </a:lnTo>
                  <a:lnTo>
                    <a:pt x="8404" y="7895"/>
                  </a:lnTo>
                  <a:cubicBezTo>
                    <a:pt x="8395" y="7881"/>
                    <a:pt x="8381" y="7876"/>
                    <a:pt x="8368" y="7876"/>
                  </a:cubicBezTo>
                  <a:cubicBezTo>
                    <a:pt x="8339" y="7876"/>
                    <a:pt x="8310" y="7906"/>
                    <a:pt x="8328" y="7941"/>
                  </a:cubicBezTo>
                  <a:lnTo>
                    <a:pt x="8428" y="8102"/>
                  </a:lnTo>
                  <a:cubicBezTo>
                    <a:pt x="8424" y="8116"/>
                    <a:pt x="8422" y="8130"/>
                    <a:pt x="8422" y="8146"/>
                  </a:cubicBezTo>
                  <a:lnTo>
                    <a:pt x="8412" y="8358"/>
                  </a:lnTo>
                  <a:cubicBezTo>
                    <a:pt x="8412" y="8372"/>
                    <a:pt x="8408" y="8385"/>
                    <a:pt x="8406" y="8399"/>
                  </a:cubicBezTo>
                  <a:cubicBezTo>
                    <a:pt x="8358" y="8407"/>
                    <a:pt x="8311" y="8411"/>
                    <a:pt x="8263" y="8415"/>
                  </a:cubicBezTo>
                  <a:lnTo>
                    <a:pt x="8249" y="8338"/>
                  </a:lnTo>
                  <a:cubicBezTo>
                    <a:pt x="8244" y="8314"/>
                    <a:pt x="8225" y="8303"/>
                    <a:pt x="8207" y="8303"/>
                  </a:cubicBezTo>
                  <a:cubicBezTo>
                    <a:pt x="8182" y="8303"/>
                    <a:pt x="8157" y="8322"/>
                    <a:pt x="8161" y="8354"/>
                  </a:cubicBezTo>
                  <a:lnTo>
                    <a:pt x="8173" y="8417"/>
                  </a:lnTo>
                  <a:cubicBezTo>
                    <a:pt x="8095" y="8417"/>
                    <a:pt x="8020" y="8415"/>
                    <a:pt x="7942" y="8413"/>
                  </a:cubicBezTo>
                  <a:lnTo>
                    <a:pt x="7874" y="8290"/>
                  </a:lnTo>
                  <a:lnTo>
                    <a:pt x="7918" y="8230"/>
                  </a:lnTo>
                  <a:lnTo>
                    <a:pt x="8265" y="8188"/>
                  </a:lnTo>
                  <a:cubicBezTo>
                    <a:pt x="8269" y="8188"/>
                    <a:pt x="8273" y="8188"/>
                    <a:pt x="8275" y="8186"/>
                  </a:cubicBezTo>
                  <a:cubicBezTo>
                    <a:pt x="8323" y="8169"/>
                    <a:pt x="8308" y="8100"/>
                    <a:pt x="8261" y="8100"/>
                  </a:cubicBezTo>
                  <a:cubicBezTo>
                    <a:pt x="8259" y="8100"/>
                    <a:pt x="8257" y="8100"/>
                    <a:pt x="8255" y="8101"/>
                  </a:cubicBezTo>
                  <a:lnTo>
                    <a:pt x="7988" y="8132"/>
                  </a:lnTo>
                  <a:lnTo>
                    <a:pt x="8085" y="7999"/>
                  </a:lnTo>
                  <a:cubicBezTo>
                    <a:pt x="8101" y="7977"/>
                    <a:pt x="8113" y="7953"/>
                    <a:pt x="8123" y="7927"/>
                  </a:cubicBezTo>
                  <a:lnTo>
                    <a:pt x="8281" y="7810"/>
                  </a:lnTo>
                  <a:cubicBezTo>
                    <a:pt x="8313" y="7784"/>
                    <a:pt x="8352" y="7770"/>
                    <a:pt x="8392" y="7768"/>
                  </a:cubicBezTo>
                  <a:lnTo>
                    <a:pt x="8524" y="7764"/>
                  </a:lnTo>
                  <a:cubicBezTo>
                    <a:pt x="8580" y="7758"/>
                    <a:pt x="8578" y="7676"/>
                    <a:pt x="8522" y="7674"/>
                  </a:cubicBezTo>
                  <a:lnTo>
                    <a:pt x="8390" y="7680"/>
                  </a:lnTo>
                  <a:cubicBezTo>
                    <a:pt x="8330" y="7682"/>
                    <a:pt x="8273" y="7702"/>
                    <a:pt x="8227" y="7740"/>
                  </a:cubicBezTo>
                  <a:lnTo>
                    <a:pt x="8135" y="7806"/>
                  </a:lnTo>
                  <a:cubicBezTo>
                    <a:pt x="8135" y="7800"/>
                    <a:pt x="8133" y="7792"/>
                    <a:pt x="8133" y="7786"/>
                  </a:cubicBezTo>
                  <a:lnTo>
                    <a:pt x="8097" y="7598"/>
                  </a:lnTo>
                  <a:cubicBezTo>
                    <a:pt x="8097" y="7592"/>
                    <a:pt x="8095" y="7588"/>
                    <a:pt x="8093" y="7582"/>
                  </a:cubicBezTo>
                  <a:lnTo>
                    <a:pt x="8032" y="7329"/>
                  </a:lnTo>
                  <a:cubicBezTo>
                    <a:pt x="8030" y="7323"/>
                    <a:pt x="8028" y="7317"/>
                    <a:pt x="8026" y="7311"/>
                  </a:cubicBezTo>
                  <a:lnTo>
                    <a:pt x="8111" y="7196"/>
                  </a:lnTo>
                  <a:cubicBezTo>
                    <a:pt x="8161" y="7128"/>
                    <a:pt x="8177" y="7040"/>
                    <a:pt x="8155" y="6959"/>
                  </a:cubicBezTo>
                  <a:lnTo>
                    <a:pt x="8135" y="6885"/>
                  </a:lnTo>
                  <a:cubicBezTo>
                    <a:pt x="8129" y="6862"/>
                    <a:pt x="8111" y="6852"/>
                    <a:pt x="8093" y="6852"/>
                  </a:cubicBezTo>
                  <a:cubicBezTo>
                    <a:pt x="8067" y="6852"/>
                    <a:pt x="8040" y="6874"/>
                    <a:pt x="8049" y="6907"/>
                  </a:cubicBezTo>
                  <a:lnTo>
                    <a:pt x="8069" y="6983"/>
                  </a:lnTo>
                  <a:cubicBezTo>
                    <a:pt x="8083" y="7038"/>
                    <a:pt x="8073" y="7096"/>
                    <a:pt x="8039" y="7142"/>
                  </a:cubicBezTo>
                  <a:lnTo>
                    <a:pt x="7980" y="7224"/>
                  </a:lnTo>
                  <a:lnTo>
                    <a:pt x="7838" y="7010"/>
                  </a:lnTo>
                  <a:cubicBezTo>
                    <a:pt x="7828" y="6996"/>
                    <a:pt x="7815" y="6990"/>
                    <a:pt x="7802" y="6990"/>
                  </a:cubicBezTo>
                  <a:cubicBezTo>
                    <a:pt x="7770" y="6990"/>
                    <a:pt x="7741" y="7025"/>
                    <a:pt x="7764" y="7060"/>
                  </a:cubicBezTo>
                  <a:lnTo>
                    <a:pt x="7918" y="7291"/>
                  </a:lnTo>
                  <a:cubicBezTo>
                    <a:pt x="7930" y="7309"/>
                    <a:pt x="7938" y="7331"/>
                    <a:pt x="7944" y="7351"/>
                  </a:cubicBezTo>
                  <a:lnTo>
                    <a:pt x="7986" y="7521"/>
                  </a:lnTo>
                  <a:lnTo>
                    <a:pt x="7764" y="7415"/>
                  </a:lnTo>
                  <a:cubicBezTo>
                    <a:pt x="7757" y="7411"/>
                    <a:pt x="7750" y="7410"/>
                    <a:pt x="7743" y="7410"/>
                  </a:cubicBezTo>
                  <a:cubicBezTo>
                    <a:pt x="7702" y="7410"/>
                    <a:pt x="7680" y="7472"/>
                    <a:pt x="7725" y="7495"/>
                  </a:cubicBezTo>
                  <a:lnTo>
                    <a:pt x="8012" y="7630"/>
                  </a:lnTo>
                  <a:lnTo>
                    <a:pt x="8043" y="7802"/>
                  </a:lnTo>
                  <a:cubicBezTo>
                    <a:pt x="8047" y="7827"/>
                    <a:pt x="8047" y="7851"/>
                    <a:pt x="8043" y="7877"/>
                  </a:cubicBezTo>
                  <a:cubicBezTo>
                    <a:pt x="8037" y="7885"/>
                    <a:pt x="8034" y="7895"/>
                    <a:pt x="8034" y="7905"/>
                  </a:cubicBezTo>
                  <a:cubicBezTo>
                    <a:pt x="8028" y="7919"/>
                    <a:pt x="8022" y="7935"/>
                    <a:pt x="8012" y="7947"/>
                  </a:cubicBezTo>
                  <a:lnTo>
                    <a:pt x="7830" y="8198"/>
                  </a:lnTo>
                  <a:cubicBezTo>
                    <a:pt x="7830" y="8196"/>
                    <a:pt x="7830" y="8194"/>
                    <a:pt x="7828" y="8192"/>
                  </a:cubicBezTo>
                  <a:lnTo>
                    <a:pt x="7758" y="7839"/>
                  </a:lnTo>
                  <a:cubicBezTo>
                    <a:pt x="7757" y="7829"/>
                    <a:pt x="7753" y="7820"/>
                    <a:pt x="7751" y="7810"/>
                  </a:cubicBezTo>
                  <a:cubicBezTo>
                    <a:pt x="7751" y="7808"/>
                    <a:pt x="7751" y="7806"/>
                    <a:pt x="7751" y="7804"/>
                  </a:cubicBezTo>
                  <a:cubicBezTo>
                    <a:pt x="7751" y="7792"/>
                    <a:pt x="7745" y="7780"/>
                    <a:pt x="7735" y="7772"/>
                  </a:cubicBezTo>
                  <a:cubicBezTo>
                    <a:pt x="7731" y="7764"/>
                    <a:pt x="7725" y="7754"/>
                    <a:pt x="7721" y="7746"/>
                  </a:cubicBezTo>
                  <a:lnTo>
                    <a:pt x="7513" y="7421"/>
                  </a:lnTo>
                  <a:lnTo>
                    <a:pt x="7657" y="7014"/>
                  </a:lnTo>
                  <a:cubicBezTo>
                    <a:pt x="7667" y="7004"/>
                    <a:pt x="7671" y="6991"/>
                    <a:pt x="7669" y="6977"/>
                  </a:cubicBezTo>
                  <a:lnTo>
                    <a:pt x="7778" y="6668"/>
                  </a:lnTo>
                  <a:cubicBezTo>
                    <a:pt x="7787" y="6634"/>
                    <a:pt x="7760" y="6611"/>
                    <a:pt x="7733" y="6611"/>
                  </a:cubicBezTo>
                  <a:cubicBezTo>
                    <a:pt x="7717" y="6611"/>
                    <a:pt x="7701" y="6619"/>
                    <a:pt x="7693" y="6638"/>
                  </a:cubicBezTo>
                  <a:lnTo>
                    <a:pt x="7623" y="6841"/>
                  </a:lnTo>
                  <a:lnTo>
                    <a:pt x="7535" y="6590"/>
                  </a:lnTo>
                  <a:cubicBezTo>
                    <a:pt x="7528" y="6569"/>
                    <a:pt x="7512" y="6560"/>
                    <a:pt x="7495" y="6560"/>
                  </a:cubicBezTo>
                  <a:cubicBezTo>
                    <a:pt x="7467" y="6560"/>
                    <a:pt x="7439" y="6583"/>
                    <a:pt x="7452" y="6618"/>
                  </a:cubicBezTo>
                  <a:lnTo>
                    <a:pt x="7577" y="6975"/>
                  </a:lnTo>
                  <a:lnTo>
                    <a:pt x="7454" y="7327"/>
                  </a:lnTo>
                  <a:lnTo>
                    <a:pt x="7420" y="7273"/>
                  </a:lnTo>
                  <a:lnTo>
                    <a:pt x="7236" y="6971"/>
                  </a:lnTo>
                  <a:cubicBezTo>
                    <a:pt x="7214" y="6933"/>
                    <a:pt x="7204" y="6889"/>
                    <a:pt x="7210" y="6847"/>
                  </a:cubicBezTo>
                  <a:lnTo>
                    <a:pt x="7276" y="6379"/>
                  </a:lnTo>
                  <a:cubicBezTo>
                    <a:pt x="7277" y="6348"/>
                    <a:pt x="7254" y="6331"/>
                    <a:pt x="7230" y="6331"/>
                  </a:cubicBezTo>
                  <a:cubicBezTo>
                    <a:pt x="7211" y="6331"/>
                    <a:pt x="7192" y="6343"/>
                    <a:pt x="7187" y="6367"/>
                  </a:cubicBezTo>
                  <a:lnTo>
                    <a:pt x="7167" y="6516"/>
                  </a:lnTo>
                  <a:lnTo>
                    <a:pt x="7057" y="6381"/>
                  </a:lnTo>
                  <a:cubicBezTo>
                    <a:pt x="7047" y="6369"/>
                    <a:pt x="7035" y="6364"/>
                    <a:pt x="7023" y="6364"/>
                  </a:cubicBezTo>
                  <a:cubicBezTo>
                    <a:pt x="6990" y="6364"/>
                    <a:pt x="6959" y="6403"/>
                    <a:pt x="6987" y="6436"/>
                  </a:cubicBezTo>
                  <a:lnTo>
                    <a:pt x="7151" y="6638"/>
                  </a:lnTo>
                  <a:lnTo>
                    <a:pt x="7125" y="6817"/>
                  </a:lnTo>
                  <a:lnTo>
                    <a:pt x="6951" y="6612"/>
                  </a:lnTo>
                  <a:cubicBezTo>
                    <a:pt x="6939" y="6596"/>
                    <a:pt x="6927" y="6578"/>
                    <a:pt x="6922" y="6560"/>
                  </a:cubicBezTo>
                  <a:lnTo>
                    <a:pt x="6838" y="6347"/>
                  </a:lnTo>
                  <a:cubicBezTo>
                    <a:pt x="6830" y="6326"/>
                    <a:pt x="6814" y="6318"/>
                    <a:pt x="6798" y="6318"/>
                  </a:cubicBezTo>
                  <a:cubicBezTo>
                    <a:pt x="6770" y="6318"/>
                    <a:pt x="6742" y="6343"/>
                    <a:pt x="6756" y="6379"/>
                  </a:cubicBezTo>
                  <a:lnTo>
                    <a:pt x="6838" y="6592"/>
                  </a:lnTo>
                  <a:cubicBezTo>
                    <a:pt x="6850" y="6620"/>
                    <a:pt x="6864" y="6646"/>
                    <a:pt x="6884" y="6670"/>
                  </a:cubicBezTo>
                  <a:lnTo>
                    <a:pt x="7121" y="6953"/>
                  </a:lnTo>
                  <a:cubicBezTo>
                    <a:pt x="7125" y="6957"/>
                    <a:pt x="7129" y="6959"/>
                    <a:pt x="7135" y="6963"/>
                  </a:cubicBezTo>
                  <a:cubicBezTo>
                    <a:pt x="7141" y="6981"/>
                    <a:pt x="7151" y="6998"/>
                    <a:pt x="7161" y="7016"/>
                  </a:cubicBezTo>
                  <a:lnTo>
                    <a:pt x="7344" y="7321"/>
                  </a:lnTo>
                  <a:lnTo>
                    <a:pt x="7627" y="7764"/>
                  </a:lnTo>
                  <a:lnTo>
                    <a:pt x="7489" y="7770"/>
                  </a:lnTo>
                  <a:lnTo>
                    <a:pt x="7304" y="7411"/>
                  </a:lnTo>
                  <a:cubicBezTo>
                    <a:pt x="7295" y="7395"/>
                    <a:pt x="7281" y="7388"/>
                    <a:pt x="7267" y="7388"/>
                  </a:cubicBezTo>
                  <a:cubicBezTo>
                    <a:pt x="7238" y="7388"/>
                    <a:pt x="7210" y="7416"/>
                    <a:pt x="7226" y="7451"/>
                  </a:cubicBezTo>
                  <a:lnTo>
                    <a:pt x="7382" y="7754"/>
                  </a:lnTo>
                  <a:lnTo>
                    <a:pt x="7314" y="7740"/>
                  </a:lnTo>
                  <a:cubicBezTo>
                    <a:pt x="7282" y="7734"/>
                    <a:pt x="7252" y="7720"/>
                    <a:pt x="7226" y="7698"/>
                  </a:cubicBezTo>
                  <a:lnTo>
                    <a:pt x="7067" y="7560"/>
                  </a:lnTo>
                  <a:cubicBezTo>
                    <a:pt x="7057" y="7552"/>
                    <a:pt x="7047" y="7548"/>
                    <a:pt x="7037" y="7548"/>
                  </a:cubicBezTo>
                  <a:cubicBezTo>
                    <a:pt x="7001" y="7548"/>
                    <a:pt x="6973" y="7596"/>
                    <a:pt x="7007" y="7626"/>
                  </a:cubicBezTo>
                  <a:lnTo>
                    <a:pt x="7169" y="7766"/>
                  </a:lnTo>
                  <a:lnTo>
                    <a:pt x="6898" y="7919"/>
                  </a:lnTo>
                  <a:cubicBezTo>
                    <a:pt x="6855" y="7944"/>
                    <a:pt x="6877" y="8002"/>
                    <a:pt x="6919" y="8002"/>
                  </a:cubicBezTo>
                  <a:cubicBezTo>
                    <a:pt x="6924" y="8002"/>
                    <a:pt x="6930" y="8001"/>
                    <a:pt x="6935" y="7999"/>
                  </a:cubicBezTo>
                  <a:cubicBezTo>
                    <a:pt x="6937" y="7997"/>
                    <a:pt x="6939" y="7997"/>
                    <a:pt x="6941" y="7995"/>
                  </a:cubicBezTo>
                  <a:lnTo>
                    <a:pt x="7256" y="7818"/>
                  </a:lnTo>
                  <a:cubicBezTo>
                    <a:pt x="7270" y="7822"/>
                    <a:pt x="7282" y="7825"/>
                    <a:pt x="7296" y="7827"/>
                  </a:cubicBezTo>
                  <a:lnTo>
                    <a:pt x="7428" y="7853"/>
                  </a:lnTo>
                  <a:cubicBezTo>
                    <a:pt x="7434" y="7853"/>
                    <a:pt x="7440" y="7853"/>
                    <a:pt x="7446" y="7855"/>
                  </a:cubicBezTo>
                  <a:cubicBezTo>
                    <a:pt x="7451" y="7857"/>
                    <a:pt x="7457" y="7858"/>
                    <a:pt x="7463" y="7858"/>
                  </a:cubicBezTo>
                  <a:cubicBezTo>
                    <a:pt x="7465" y="7858"/>
                    <a:pt x="7467" y="7858"/>
                    <a:pt x="7470" y="7857"/>
                  </a:cubicBezTo>
                  <a:lnTo>
                    <a:pt x="7491" y="7857"/>
                  </a:lnTo>
                  <a:lnTo>
                    <a:pt x="7671" y="7851"/>
                  </a:lnTo>
                  <a:cubicBezTo>
                    <a:pt x="7671" y="7853"/>
                    <a:pt x="7671" y="7855"/>
                    <a:pt x="7673" y="7857"/>
                  </a:cubicBezTo>
                  <a:lnTo>
                    <a:pt x="7743" y="8208"/>
                  </a:lnTo>
                  <a:cubicBezTo>
                    <a:pt x="7749" y="8236"/>
                    <a:pt x="7757" y="8262"/>
                    <a:pt x="7770" y="8286"/>
                  </a:cubicBezTo>
                  <a:lnTo>
                    <a:pt x="7840" y="8413"/>
                  </a:lnTo>
                  <a:cubicBezTo>
                    <a:pt x="7808" y="8412"/>
                    <a:pt x="7776" y="8412"/>
                    <a:pt x="7745" y="8412"/>
                  </a:cubicBezTo>
                  <a:cubicBezTo>
                    <a:pt x="7713" y="8412"/>
                    <a:pt x="7682" y="8412"/>
                    <a:pt x="7651" y="8413"/>
                  </a:cubicBezTo>
                  <a:lnTo>
                    <a:pt x="7569" y="8212"/>
                  </a:lnTo>
                  <a:cubicBezTo>
                    <a:pt x="7563" y="8194"/>
                    <a:pt x="7546" y="8183"/>
                    <a:pt x="7528" y="8183"/>
                  </a:cubicBezTo>
                  <a:cubicBezTo>
                    <a:pt x="7522" y="8183"/>
                    <a:pt x="7517" y="8184"/>
                    <a:pt x="7511" y="8186"/>
                  </a:cubicBezTo>
                  <a:cubicBezTo>
                    <a:pt x="7489" y="8196"/>
                    <a:pt x="7478" y="8222"/>
                    <a:pt x="7487" y="8244"/>
                  </a:cubicBezTo>
                  <a:lnTo>
                    <a:pt x="7523" y="8334"/>
                  </a:lnTo>
                  <a:lnTo>
                    <a:pt x="7376" y="8242"/>
                  </a:lnTo>
                  <a:cubicBezTo>
                    <a:pt x="7366" y="8235"/>
                    <a:pt x="7357" y="8232"/>
                    <a:pt x="7348" y="8232"/>
                  </a:cubicBezTo>
                  <a:cubicBezTo>
                    <a:pt x="7308" y="8232"/>
                    <a:pt x="7281" y="8293"/>
                    <a:pt x="7330" y="8318"/>
                  </a:cubicBezTo>
                  <a:lnTo>
                    <a:pt x="7503" y="8425"/>
                  </a:lnTo>
                  <a:cubicBezTo>
                    <a:pt x="7328" y="8447"/>
                    <a:pt x="7163" y="8501"/>
                    <a:pt x="7015" y="8625"/>
                  </a:cubicBezTo>
                  <a:cubicBezTo>
                    <a:pt x="6730" y="8860"/>
                    <a:pt x="6579" y="9213"/>
                    <a:pt x="6240" y="9392"/>
                  </a:cubicBezTo>
                  <a:cubicBezTo>
                    <a:pt x="6131" y="9449"/>
                    <a:pt x="6012" y="9474"/>
                    <a:pt x="5891" y="9474"/>
                  </a:cubicBezTo>
                  <a:cubicBezTo>
                    <a:pt x="5660" y="9474"/>
                    <a:pt x="5423" y="9380"/>
                    <a:pt x="5244" y="9228"/>
                  </a:cubicBezTo>
                  <a:cubicBezTo>
                    <a:pt x="5014" y="9035"/>
                    <a:pt x="4847" y="8750"/>
                    <a:pt x="4566" y="8645"/>
                  </a:cubicBezTo>
                  <a:cubicBezTo>
                    <a:pt x="4478" y="8611"/>
                    <a:pt x="4386" y="8598"/>
                    <a:pt x="4292" y="8598"/>
                  </a:cubicBezTo>
                  <a:cubicBezTo>
                    <a:pt x="4087" y="8598"/>
                    <a:pt x="3872" y="8660"/>
                    <a:pt x="3667" y="8702"/>
                  </a:cubicBezTo>
                  <a:cubicBezTo>
                    <a:pt x="3578" y="8722"/>
                    <a:pt x="3488" y="8732"/>
                    <a:pt x="3396" y="8736"/>
                  </a:cubicBezTo>
                  <a:lnTo>
                    <a:pt x="3502" y="8676"/>
                  </a:lnTo>
                  <a:cubicBezTo>
                    <a:pt x="3532" y="8658"/>
                    <a:pt x="3566" y="8651"/>
                    <a:pt x="3599" y="8651"/>
                  </a:cubicBezTo>
                  <a:lnTo>
                    <a:pt x="3705" y="8655"/>
                  </a:lnTo>
                  <a:cubicBezTo>
                    <a:pt x="3707" y="8655"/>
                    <a:pt x="3709" y="8655"/>
                    <a:pt x="3711" y="8655"/>
                  </a:cubicBezTo>
                  <a:cubicBezTo>
                    <a:pt x="3768" y="8655"/>
                    <a:pt x="3769" y="8565"/>
                    <a:pt x="3709" y="8565"/>
                  </a:cubicBezTo>
                  <a:cubicBezTo>
                    <a:pt x="3708" y="8565"/>
                    <a:pt x="3708" y="8565"/>
                    <a:pt x="3707" y="8565"/>
                  </a:cubicBezTo>
                  <a:lnTo>
                    <a:pt x="3607" y="8563"/>
                  </a:lnTo>
                  <a:lnTo>
                    <a:pt x="3663" y="8451"/>
                  </a:lnTo>
                  <a:cubicBezTo>
                    <a:pt x="3678" y="8417"/>
                    <a:pt x="3651" y="8388"/>
                    <a:pt x="3622" y="8388"/>
                  </a:cubicBezTo>
                  <a:cubicBezTo>
                    <a:pt x="3608" y="8388"/>
                    <a:pt x="3593" y="8395"/>
                    <a:pt x="3584" y="8411"/>
                  </a:cubicBezTo>
                  <a:lnTo>
                    <a:pt x="3500" y="8579"/>
                  </a:lnTo>
                  <a:cubicBezTo>
                    <a:pt x="3486" y="8585"/>
                    <a:pt x="3472" y="8591"/>
                    <a:pt x="3458" y="8599"/>
                  </a:cubicBezTo>
                  <a:lnTo>
                    <a:pt x="3273" y="8702"/>
                  </a:lnTo>
                  <a:cubicBezTo>
                    <a:pt x="3253" y="8712"/>
                    <a:pt x="3231" y="8720"/>
                    <a:pt x="3207" y="8724"/>
                  </a:cubicBezTo>
                  <a:cubicBezTo>
                    <a:pt x="3155" y="8716"/>
                    <a:pt x="3105" y="8702"/>
                    <a:pt x="3057" y="8684"/>
                  </a:cubicBezTo>
                  <a:lnTo>
                    <a:pt x="3205" y="8553"/>
                  </a:lnTo>
                  <a:cubicBezTo>
                    <a:pt x="3237" y="8521"/>
                    <a:pt x="3208" y="8475"/>
                    <a:pt x="3173" y="8475"/>
                  </a:cubicBezTo>
                  <a:cubicBezTo>
                    <a:pt x="3164" y="8475"/>
                    <a:pt x="3154" y="8478"/>
                    <a:pt x="3145" y="8485"/>
                  </a:cubicBezTo>
                  <a:lnTo>
                    <a:pt x="2972" y="8643"/>
                  </a:lnTo>
                  <a:cubicBezTo>
                    <a:pt x="2928" y="8617"/>
                    <a:pt x="2890" y="8585"/>
                    <a:pt x="2856" y="8547"/>
                  </a:cubicBezTo>
                  <a:lnTo>
                    <a:pt x="3049" y="8208"/>
                  </a:lnTo>
                  <a:lnTo>
                    <a:pt x="3123" y="8214"/>
                  </a:lnTo>
                  <a:lnTo>
                    <a:pt x="3340" y="8487"/>
                  </a:lnTo>
                  <a:cubicBezTo>
                    <a:pt x="3342" y="8489"/>
                    <a:pt x="3346" y="8493"/>
                    <a:pt x="3348" y="8495"/>
                  </a:cubicBezTo>
                  <a:cubicBezTo>
                    <a:pt x="3357" y="8501"/>
                    <a:pt x="3366" y="8504"/>
                    <a:pt x="3375" y="8504"/>
                  </a:cubicBezTo>
                  <a:cubicBezTo>
                    <a:pt x="3408" y="8504"/>
                    <a:pt x="3435" y="8465"/>
                    <a:pt x="3410" y="8431"/>
                  </a:cubicBezTo>
                  <a:lnTo>
                    <a:pt x="3243" y="8222"/>
                  </a:lnTo>
                  <a:lnTo>
                    <a:pt x="3408" y="8234"/>
                  </a:lnTo>
                  <a:cubicBezTo>
                    <a:pt x="3415" y="8235"/>
                    <a:pt x="3422" y="8235"/>
                    <a:pt x="3429" y="8235"/>
                  </a:cubicBezTo>
                  <a:cubicBezTo>
                    <a:pt x="3449" y="8235"/>
                    <a:pt x="3469" y="8233"/>
                    <a:pt x="3490" y="8228"/>
                  </a:cubicBezTo>
                  <a:lnTo>
                    <a:pt x="3673" y="8302"/>
                  </a:lnTo>
                  <a:cubicBezTo>
                    <a:pt x="3711" y="8316"/>
                    <a:pt x="3743" y="8340"/>
                    <a:pt x="3765" y="8374"/>
                  </a:cubicBezTo>
                  <a:lnTo>
                    <a:pt x="3841" y="8483"/>
                  </a:lnTo>
                  <a:cubicBezTo>
                    <a:pt x="3851" y="8498"/>
                    <a:pt x="3864" y="8504"/>
                    <a:pt x="3877" y="8504"/>
                  </a:cubicBezTo>
                  <a:cubicBezTo>
                    <a:pt x="3908" y="8504"/>
                    <a:pt x="3938" y="8469"/>
                    <a:pt x="3914" y="8433"/>
                  </a:cubicBezTo>
                  <a:lnTo>
                    <a:pt x="3843" y="8324"/>
                  </a:lnTo>
                  <a:cubicBezTo>
                    <a:pt x="3809" y="8276"/>
                    <a:pt x="3761" y="8238"/>
                    <a:pt x="3705" y="8218"/>
                  </a:cubicBezTo>
                  <a:lnTo>
                    <a:pt x="3601" y="8176"/>
                  </a:lnTo>
                  <a:cubicBezTo>
                    <a:pt x="3605" y="8170"/>
                    <a:pt x="3611" y="8166"/>
                    <a:pt x="3617" y="8162"/>
                  </a:cubicBezTo>
                  <a:lnTo>
                    <a:pt x="3757" y="8033"/>
                  </a:lnTo>
                  <a:lnTo>
                    <a:pt x="3769" y="8023"/>
                  </a:lnTo>
                  <a:lnTo>
                    <a:pt x="3950" y="7835"/>
                  </a:lnTo>
                  <a:cubicBezTo>
                    <a:pt x="3956" y="7831"/>
                    <a:pt x="3960" y="7825"/>
                    <a:pt x="3964" y="7822"/>
                  </a:cubicBezTo>
                  <a:lnTo>
                    <a:pt x="4108" y="7833"/>
                  </a:lnTo>
                  <a:cubicBezTo>
                    <a:pt x="4114" y="7834"/>
                    <a:pt x="4121" y="7834"/>
                    <a:pt x="4128" y="7834"/>
                  </a:cubicBezTo>
                  <a:cubicBezTo>
                    <a:pt x="4204" y="7834"/>
                    <a:pt x="4278" y="7803"/>
                    <a:pt x="4331" y="7746"/>
                  </a:cubicBezTo>
                  <a:lnTo>
                    <a:pt x="4383" y="7690"/>
                  </a:lnTo>
                  <a:cubicBezTo>
                    <a:pt x="4410" y="7656"/>
                    <a:pt x="4381" y="7616"/>
                    <a:pt x="4348" y="7616"/>
                  </a:cubicBezTo>
                  <a:cubicBezTo>
                    <a:pt x="4338" y="7616"/>
                    <a:pt x="4328" y="7619"/>
                    <a:pt x="4319" y="7628"/>
                  </a:cubicBezTo>
                  <a:lnTo>
                    <a:pt x="4267" y="7684"/>
                  </a:lnTo>
                  <a:cubicBezTo>
                    <a:pt x="4230" y="7723"/>
                    <a:pt x="4180" y="7744"/>
                    <a:pt x="4127" y="7744"/>
                  </a:cubicBezTo>
                  <a:cubicBezTo>
                    <a:pt x="4123" y="7744"/>
                    <a:pt x="4118" y="7744"/>
                    <a:pt x="4114" y="7744"/>
                  </a:cubicBezTo>
                  <a:lnTo>
                    <a:pt x="4014" y="7736"/>
                  </a:lnTo>
                  <a:lnTo>
                    <a:pt x="4120" y="7505"/>
                  </a:lnTo>
                  <a:cubicBezTo>
                    <a:pt x="4135" y="7469"/>
                    <a:pt x="4106" y="7441"/>
                    <a:pt x="4078" y="7441"/>
                  </a:cubicBezTo>
                  <a:cubicBezTo>
                    <a:pt x="4063" y="7441"/>
                    <a:pt x="4048" y="7448"/>
                    <a:pt x="4040" y="7467"/>
                  </a:cubicBezTo>
                  <a:lnTo>
                    <a:pt x="3924" y="7720"/>
                  </a:lnTo>
                  <a:cubicBezTo>
                    <a:pt x="3914" y="7740"/>
                    <a:pt x="3902" y="7758"/>
                    <a:pt x="3888" y="7774"/>
                  </a:cubicBezTo>
                  <a:lnTo>
                    <a:pt x="3767" y="7899"/>
                  </a:lnTo>
                  <a:lnTo>
                    <a:pt x="3739" y="7656"/>
                  </a:lnTo>
                  <a:cubicBezTo>
                    <a:pt x="3738" y="7626"/>
                    <a:pt x="3716" y="7613"/>
                    <a:pt x="3695" y="7613"/>
                  </a:cubicBezTo>
                  <a:cubicBezTo>
                    <a:pt x="3670" y="7613"/>
                    <a:pt x="3645" y="7631"/>
                    <a:pt x="3651" y="7664"/>
                  </a:cubicBezTo>
                  <a:lnTo>
                    <a:pt x="3685" y="7979"/>
                  </a:lnTo>
                  <a:lnTo>
                    <a:pt x="3558" y="8097"/>
                  </a:lnTo>
                  <a:cubicBezTo>
                    <a:pt x="3540" y="8112"/>
                    <a:pt x="3518" y="8126"/>
                    <a:pt x="3494" y="8134"/>
                  </a:cubicBezTo>
                  <a:cubicBezTo>
                    <a:pt x="3484" y="8134"/>
                    <a:pt x="3474" y="8136"/>
                    <a:pt x="3464" y="8142"/>
                  </a:cubicBezTo>
                  <a:cubicBezTo>
                    <a:pt x="3450" y="8146"/>
                    <a:pt x="3432" y="8146"/>
                    <a:pt x="3418" y="8146"/>
                  </a:cubicBezTo>
                  <a:lnTo>
                    <a:pt x="3109" y="8122"/>
                  </a:lnTo>
                  <a:lnTo>
                    <a:pt x="3113" y="8118"/>
                  </a:lnTo>
                  <a:lnTo>
                    <a:pt x="3374" y="7873"/>
                  </a:lnTo>
                  <a:cubicBezTo>
                    <a:pt x="3382" y="7865"/>
                    <a:pt x="3390" y="7857"/>
                    <a:pt x="3396" y="7849"/>
                  </a:cubicBezTo>
                  <a:lnTo>
                    <a:pt x="3400" y="7847"/>
                  </a:lnTo>
                  <a:cubicBezTo>
                    <a:pt x="3412" y="7841"/>
                    <a:pt x="3418" y="7829"/>
                    <a:pt x="3420" y="7818"/>
                  </a:cubicBezTo>
                  <a:cubicBezTo>
                    <a:pt x="3426" y="7810"/>
                    <a:pt x="3430" y="7800"/>
                    <a:pt x="3436" y="7792"/>
                  </a:cubicBezTo>
                  <a:lnTo>
                    <a:pt x="3601" y="7445"/>
                  </a:lnTo>
                  <a:lnTo>
                    <a:pt x="4024" y="7353"/>
                  </a:lnTo>
                  <a:cubicBezTo>
                    <a:pt x="4027" y="7354"/>
                    <a:pt x="4029" y="7354"/>
                    <a:pt x="4032" y="7354"/>
                  </a:cubicBezTo>
                  <a:cubicBezTo>
                    <a:pt x="4042" y="7354"/>
                    <a:pt x="4053" y="7351"/>
                    <a:pt x="4062" y="7343"/>
                  </a:cubicBezTo>
                  <a:lnTo>
                    <a:pt x="4379" y="7275"/>
                  </a:lnTo>
                  <a:cubicBezTo>
                    <a:pt x="4432" y="7264"/>
                    <a:pt x="4419" y="7188"/>
                    <a:pt x="4371" y="7188"/>
                  </a:cubicBezTo>
                  <a:cubicBezTo>
                    <a:pt x="4367" y="7188"/>
                    <a:pt x="4363" y="7189"/>
                    <a:pt x="4359" y="7190"/>
                  </a:cubicBezTo>
                  <a:lnTo>
                    <a:pt x="4151" y="7236"/>
                  </a:lnTo>
                  <a:lnTo>
                    <a:pt x="4317" y="7030"/>
                  </a:lnTo>
                  <a:cubicBezTo>
                    <a:pt x="4345" y="6995"/>
                    <a:pt x="4314" y="6955"/>
                    <a:pt x="4282" y="6955"/>
                  </a:cubicBezTo>
                  <a:cubicBezTo>
                    <a:pt x="4270" y="6955"/>
                    <a:pt x="4259" y="6961"/>
                    <a:pt x="4249" y="6973"/>
                  </a:cubicBezTo>
                  <a:lnTo>
                    <a:pt x="4010" y="7266"/>
                  </a:lnTo>
                  <a:lnTo>
                    <a:pt x="3647" y="7347"/>
                  </a:lnTo>
                  <a:lnTo>
                    <a:pt x="3647" y="7347"/>
                  </a:lnTo>
                  <a:lnTo>
                    <a:pt x="3675" y="7289"/>
                  </a:lnTo>
                  <a:lnTo>
                    <a:pt x="3837" y="6975"/>
                  </a:lnTo>
                  <a:cubicBezTo>
                    <a:pt x="3857" y="6935"/>
                    <a:pt x="3888" y="6905"/>
                    <a:pt x="3926" y="6887"/>
                  </a:cubicBezTo>
                  <a:lnTo>
                    <a:pt x="4359" y="6696"/>
                  </a:lnTo>
                  <a:cubicBezTo>
                    <a:pt x="4406" y="6675"/>
                    <a:pt x="4384" y="6610"/>
                    <a:pt x="4342" y="6610"/>
                  </a:cubicBezTo>
                  <a:cubicBezTo>
                    <a:pt x="4336" y="6610"/>
                    <a:pt x="4330" y="6611"/>
                    <a:pt x="4323" y="6614"/>
                  </a:cubicBezTo>
                  <a:lnTo>
                    <a:pt x="4185" y="6676"/>
                  </a:lnTo>
                  <a:lnTo>
                    <a:pt x="4243" y="6510"/>
                  </a:lnTo>
                  <a:cubicBezTo>
                    <a:pt x="4259" y="6473"/>
                    <a:pt x="4229" y="6447"/>
                    <a:pt x="4201" y="6447"/>
                  </a:cubicBezTo>
                  <a:cubicBezTo>
                    <a:pt x="4183" y="6447"/>
                    <a:pt x="4166" y="6457"/>
                    <a:pt x="4159" y="6480"/>
                  </a:cubicBezTo>
                  <a:lnTo>
                    <a:pt x="4074" y="6725"/>
                  </a:lnTo>
                  <a:lnTo>
                    <a:pt x="3906" y="6799"/>
                  </a:lnTo>
                  <a:lnTo>
                    <a:pt x="3992" y="6544"/>
                  </a:lnTo>
                  <a:cubicBezTo>
                    <a:pt x="3998" y="6524"/>
                    <a:pt x="4008" y="6506"/>
                    <a:pt x="4020" y="6490"/>
                  </a:cubicBezTo>
                  <a:lnTo>
                    <a:pt x="4157" y="6307"/>
                  </a:lnTo>
                  <a:cubicBezTo>
                    <a:pt x="4184" y="6272"/>
                    <a:pt x="4153" y="6235"/>
                    <a:pt x="4120" y="6235"/>
                  </a:cubicBezTo>
                  <a:cubicBezTo>
                    <a:pt x="4108" y="6235"/>
                    <a:pt x="4096" y="6241"/>
                    <a:pt x="4086" y="6253"/>
                  </a:cubicBezTo>
                  <a:lnTo>
                    <a:pt x="3948" y="6436"/>
                  </a:lnTo>
                  <a:cubicBezTo>
                    <a:pt x="3930" y="6460"/>
                    <a:pt x="3916" y="6488"/>
                    <a:pt x="3906" y="6516"/>
                  </a:cubicBezTo>
                  <a:lnTo>
                    <a:pt x="3791" y="6867"/>
                  </a:lnTo>
                  <a:cubicBezTo>
                    <a:pt x="3791" y="6873"/>
                    <a:pt x="3789" y="6879"/>
                    <a:pt x="3791" y="6883"/>
                  </a:cubicBezTo>
                  <a:cubicBezTo>
                    <a:pt x="3777" y="6899"/>
                    <a:pt x="3767" y="6917"/>
                    <a:pt x="3757" y="6933"/>
                  </a:cubicBezTo>
                  <a:lnTo>
                    <a:pt x="3595" y="7252"/>
                  </a:lnTo>
                  <a:lnTo>
                    <a:pt x="3366" y="7724"/>
                  </a:lnTo>
                  <a:lnTo>
                    <a:pt x="3291" y="7608"/>
                  </a:lnTo>
                  <a:lnTo>
                    <a:pt x="3498" y="7264"/>
                  </a:lnTo>
                  <a:cubicBezTo>
                    <a:pt x="3524" y="7228"/>
                    <a:pt x="3491" y="7192"/>
                    <a:pt x="3460" y="7192"/>
                  </a:cubicBezTo>
                  <a:cubicBezTo>
                    <a:pt x="3445" y="7192"/>
                    <a:pt x="3431" y="7200"/>
                    <a:pt x="3422" y="7218"/>
                  </a:cubicBezTo>
                  <a:lnTo>
                    <a:pt x="3247" y="7509"/>
                  </a:lnTo>
                  <a:lnTo>
                    <a:pt x="3221" y="7445"/>
                  </a:lnTo>
                  <a:cubicBezTo>
                    <a:pt x="3211" y="7413"/>
                    <a:pt x="3207" y="7381"/>
                    <a:pt x="3211" y="7349"/>
                  </a:cubicBezTo>
                  <a:lnTo>
                    <a:pt x="3245" y="7138"/>
                  </a:lnTo>
                  <a:cubicBezTo>
                    <a:pt x="3248" y="7107"/>
                    <a:pt x="3224" y="7089"/>
                    <a:pt x="3200" y="7089"/>
                  </a:cubicBezTo>
                  <a:cubicBezTo>
                    <a:pt x="3181" y="7089"/>
                    <a:pt x="3162" y="7100"/>
                    <a:pt x="3157" y="7124"/>
                  </a:cubicBezTo>
                  <a:lnTo>
                    <a:pt x="3123" y="7333"/>
                  </a:lnTo>
                  <a:lnTo>
                    <a:pt x="2994" y="7264"/>
                  </a:lnTo>
                  <a:cubicBezTo>
                    <a:pt x="3033" y="7080"/>
                    <a:pt x="3022" y="6901"/>
                    <a:pt x="2874" y="6767"/>
                  </a:cubicBezTo>
                  <a:cubicBezTo>
                    <a:pt x="2770" y="6674"/>
                    <a:pt x="2639" y="6618"/>
                    <a:pt x="2515" y="6550"/>
                  </a:cubicBezTo>
                  <a:cubicBezTo>
                    <a:pt x="2260" y="6409"/>
                    <a:pt x="2017" y="6177"/>
                    <a:pt x="2015" y="5888"/>
                  </a:cubicBezTo>
                  <a:cubicBezTo>
                    <a:pt x="2015" y="5629"/>
                    <a:pt x="2210" y="5412"/>
                    <a:pt x="2410" y="5247"/>
                  </a:cubicBezTo>
                  <a:cubicBezTo>
                    <a:pt x="2609" y="5079"/>
                    <a:pt x="2834" y="4924"/>
                    <a:pt x="2942" y="4689"/>
                  </a:cubicBezTo>
                  <a:cubicBezTo>
                    <a:pt x="3075" y="4390"/>
                    <a:pt x="2962" y="4067"/>
                    <a:pt x="2902" y="3766"/>
                  </a:cubicBezTo>
                  <a:cubicBezTo>
                    <a:pt x="2892" y="3718"/>
                    <a:pt x="2884" y="3670"/>
                    <a:pt x="2878" y="3621"/>
                  </a:cubicBezTo>
                  <a:cubicBezTo>
                    <a:pt x="2860" y="3443"/>
                    <a:pt x="2874" y="3264"/>
                    <a:pt x="2972" y="3118"/>
                  </a:cubicBezTo>
                  <a:cubicBezTo>
                    <a:pt x="3095" y="2937"/>
                    <a:pt x="3325" y="2856"/>
                    <a:pt x="3546" y="2856"/>
                  </a:cubicBezTo>
                  <a:cubicBezTo>
                    <a:pt x="3571" y="2856"/>
                    <a:pt x="3595" y="2857"/>
                    <a:pt x="3619" y="2859"/>
                  </a:cubicBezTo>
                  <a:cubicBezTo>
                    <a:pt x="3863" y="2877"/>
                    <a:pt x="4094" y="2975"/>
                    <a:pt x="4325" y="3055"/>
                  </a:cubicBezTo>
                  <a:cubicBezTo>
                    <a:pt x="4494" y="3112"/>
                    <a:pt x="4644" y="3138"/>
                    <a:pt x="4780" y="3138"/>
                  </a:cubicBezTo>
                  <a:cubicBezTo>
                    <a:pt x="5191" y="3138"/>
                    <a:pt x="5486" y="2903"/>
                    <a:pt x="5875" y="2594"/>
                  </a:cubicBezTo>
                  <a:cubicBezTo>
                    <a:pt x="6086" y="2425"/>
                    <a:pt x="6336" y="2279"/>
                    <a:pt x="6603" y="2279"/>
                  </a:cubicBezTo>
                  <a:close/>
                  <a:moveTo>
                    <a:pt x="6651" y="1"/>
                  </a:moveTo>
                  <a:cubicBezTo>
                    <a:pt x="6605" y="1"/>
                    <a:pt x="6557" y="3"/>
                    <a:pt x="6507" y="8"/>
                  </a:cubicBezTo>
                  <a:cubicBezTo>
                    <a:pt x="6065" y="49"/>
                    <a:pt x="5690" y="348"/>
                    <a:pt x="5385" y="669"/>
                  </a:cubicBezTo>
                  <a:cubicBezTo>
                    <a:pt x="4773" y="1314"/>
                    <a:pt x="4330" y="1786"/>
                    <a:pt x="3526" y="1786"/>
                  </a:cubicBezTo>
                  <a:cubicBezTo>
                    <a:pt x="3381" y="1786"/>
                    <a:pt x="3224" y="1770"/>
                    <a:pt x="3051" y="1737"/>
                  </a:cubicBezTo>
                  <a:cubicBezTo>
                    <a:pt x="2709" y="1673"/>
                    <a:pt x="2368" y="1584"/>
                    <a:pt x="2021" y="1584"/>
                  </a:cubicBezTo>
                  <a:cubicBezTo>
                    <a:pt x="1982" y="1584"/>
                    <a:pt x="1943" y="1586"/>
                    <a:pt x="1904" y="1588"/>
                  </a:cubicBezTo>
                  <a:cubicBezTo>
                    <a:pt x="1517" y="1614"/>
                    <a:pt x="1112" y="1793"/>
                    <a:pt x="943" y="2142"/>
                  </a:cubicBezTo>
                  <a:cubicBezTo>
                    <a:pt x="821" y="2391"/>
                    <a:pt x="837" y="2676"/>
                    <a:pt x="907" y="2949"/>
                  </a:cubicBezTo>
                  <a:cubicBezTo>
                    <a:pt x="927" y="3025"/>
                    <a:pt x="951" y="3101"/>
                    <a:pt x="975" y="3172"/>
                  </a:cubicBezTo>
                  <a:cubicBezTo>
                    <a:pt x="1138" y="3633"/>
                    <a:pt x="1385" y="4115"/>
                    <a:pt x="1242" y="4613"/>
                  </a:cubicBezTo>
                  <a:cubicBezTo>
                    <a:pt x="1130" y="5008"/>
                    <a:pt x="809" y="5303"/>
                    <a:pt x="532" y="5609"/>
                  </a:cubicBezTo>
                  <a:cubicBezTo>
                    <a:pt x="257" y="5914"/>
                    <a:pt x="0" y="6297"/>
                    <a:pt x="58" y="6706"/>
                  </a:cubicBezTo>
                  <a:cubicBezTo>
                    <a:pt x="124" y="7160"/>
                    <a:pt x="558" y="7469"/>
                    <a:pt x="989" y="7632"/>
                  </a:cubicBezTo>
                  <a:cubicBezTo>
                    <a:pt x="1198" y="7710"/>
                    <a:pt x="1417" y="7770"/>
                    <a:pt x="1603" y="7893"/>
                  </a:cubicBezTo>
                  <a:cubicBezTo>
                    <a:pt x="2107" y="8232"/>
                    <a:pt x="1854" y="8963"/>
                    <a:pt x="1744" y="9440"/>
                  </a:cubicBezTo>
                  <a:cubicBezTo>
                    <a:pt x="1648" y="9854"/>
                    <a:pt x="1619" y="10342"/>
                    <a:pt x="1916" y="10647"/>
                  </a:cubicBezTo>
                  <a:cubicBezTo>
                    <a:pt x="1933" y="10667"/>
                    <a:pt x="1951" y="10683"/>
                    <a:pt x="1971" y="10699"/>
                  </a:cubicBezTo>
                  <a:cubicBezTo>
                    <a:pt x="1977" y="10703"/>
                    <a:pt x="1983" y="10709"/>
                    <a:pt x="1987" y="10713"/>
                  </a:cubicBezTo>
                  <a:cubicBezTo>
                    <a:pt x="2003" y="10725"/>
                    <a:pt x="2019" y="10735"/>
                    <a:pt x="2035" y="10747"/>
                  </a:cubicBezTo>
                  <a:cubicBezTo>
                    <a:pt x="2047" y="10755"/>
                    <a:pt x="2057" y="10761"/>
                    <a:pt x="2069" y="10769"/>
                  </a:cubicBezTo>
                  <a:cubicBezTo>
                    <a:pt x="2117" y="10663"/>
                    <a:pt x="2103" y="10540"/>
                    <a:pt x="2033" y="10446"/>
                  </a:cubicBezTo>
                  <a:cubicBezTo>
                    <a:pt x="1862" y="10207"/>
                    <a:pt x="1904" y="10008"/>
                    <a:pt x="2097" y="9828"/>
                  </a:cubicBezTo>
                  <a:cubicBezTo>
                    <a:pt x="2210" y="9725"/>
                    <a:pt x="2254" y="9563"/>
                    <a:pt x="2212" y="9416"/>
                  </a:cubicBezTo>
                  <a:lnTo>
                    <a:pt x="2212" y="9416"/>
                  </a:lnTo>
                  <a:cubicBezTo>
                    <a:pt x="2213" y="9416"/>
                    <a:pt x="2332" y="9601"/>
                    <a:pt x="2193" y="9816"/>
                  </a:cubicBezTo>
                  <a:cubicBezTo>
                    <a:pt x="2051" y="10034"/>
                    <a:pt x="1975" y="10157"/>
                    <a:pt x="2113" y="10372"/>
                  </a:cubicBezTo>
                  <a:cubicBezTo>
                    <a:pt x="2226" y="10550"/>
                    <a:pt x="2246" y="10703"/>
                    <a:pt x="2191" y="10827"/>
                  </a:cubicBezTo>
                  <a:cubicBezTo>
                    <a:pt x="2214" y="10837"/>
                    <a:pt x="2240" y="10845"/>
                    <a:pt x="2264" y="10853"/>
                  </a:cubicBezTo>
                  <a:lnTo>
                    <a:pt x="2266" y="10853"/>
                  </a:lnTo>
                  <a:cubicBezTo>
                    <a:pt x="2292" y="10861"/>
                    <a:pt x="2318" y="10867"/>
                    <a:pt x="2344" y="10871"/>
                  </a:cubicBezTo>
                  <a:cubicBezTo>
                    <a:pt x="2450" y="10781"/>
                    <a:pt x="2575" y="10617"/>
                    <a:pt x="2509" y="10372"/>
                  </a:cubicBezTo>
                  <a:cubicBezTo>
                    <a:pt x="2400" y="9966"/>
                    <a:pt x="2553" y="9721"/>
                    <a:pt x="2902" y="9579"/>
                  </a:cubicBezTo>
                  <a:cubicBezTo>
                    <a:pt x="3251" y="9436"/>
                    <a:pt x="3263" y="9083"/>
                    <a:pt x="3263" y="9083"/>
                  </a:cubicBezTo>
                  <a:lnTo>
                    <a:pt x="3263" y="9083"/>
                  </a:lnTo>
                  <a:cubicBezTo>
                    <a:pt x="3263" y="9083"/>
                    <a:pt x="3330" y="9390"/>
                    <a:pt x="3035" y="9609"/>
                  </a:cubicBezTo>
                  <a:cubicBezTo>
                    <a:pt x="2741" y="9828"/>
                    <a:pt x="2577" y="9956"/>
                    <a:pt x="2653" y="10313"/>
                  </a:cubicBezTo>
                  <a:cubicBezTo>
                    <a:pt x="2701" y="10540"/>
                    <a:pt x="2683" y="10719"/>
                    <a:pt x="2609" y="10853"/>
                  </a:cubicBezTo>
                  <a:cubicBezTo>
                    <a:pt x="2667" y="10799"/>
                    <a:pt x="2705" y="10727"/>
                    <a:pt x="2711" y="10647"/>
                  </a:cubicBezTo>
                  <a:cubicBezTo>
                    <a:pt x="2747" y="10354"/>
                    <a:pt x="2910" y="10237"/>
                    <a:pt x="3173" y="10235"/>
                  </a:cubicBezTo>
                  <a:cubicBezTo>
                    <a:pt x="3328" y="10233"/>
                    <a:pt x="3470" y="10143"/>
                    <a:pt x="3538" y="10006"/>
                  </a:cubicBezTo>
                  <a:lnTo>
                    <a:pt x="3538" y="10006"/>
                  </a:lnTo>
                  <a:cubicBezTo>
                    <a:pt x="3538" y="10006"/>
                    <a:pt x="3502" y="10223"/>
                    <a:pt x="3253" y="10289"/>
                  </a:cubicBezTo>
                  <a:cubicBezTo>
                    <a:pt x="3004" y="10354"/>
                    <a:pt x="2864" y="10396"/>
                    <a:pt x="2820" y="10647"/>
                  </a:cubicBezTo>
                  <a:cubicBezTo>
                    <a:pt x="2808" y="10731"/>
                    <a:pt x="2778" y="10813"/>
                    <a:pt x="2737" y="10886"/>
                  </a:cubicBezTo>
                  <a:lnTo>
                    <a:pt x="2745" y="10886"/>
                  </a:lnTo>
                  <a:cubicBezTo>
                    <a:pt x="2768" y="10884"/>
                    <a:pt x="2794" y="10880"/>
                    <a:pt x="2820" y="10877"/>
                  </a:cubicBezTo>
                  <a:lnTo>
                    <a:pt x="2846" y="10873"/>
                  </a:lnTo>
                  <a:cubicBezTo>
                    <a:pt x="2866" y="10869"/>
                    <a:pt x="2886" y="10867"/>
                    <a:pt x="2906" y="10863"/>
                  </a:cubicBezTo>
                  <a:lnTo>
                    <a:pt x="2932" y="10857"/>
                  </a:lnTo>
                  <a:cubicBezTo>
                    <a:pt x="2958" y="10851"/>
                    <a:pt x="2986" y="10845"/>
                    <a:pt x="3014" y="10839"/>
                  </a:cubicBezTo>
                  <a:lnTo>
                    <a:pt x="3018" y="10839"/>
                  </a:lnTo>
                  <a:cubicBezTo>
                    <a:pt x="3043" y="10833"/>
                    <a:pt x="3069" y="10825"/>
                    <a:pt x="3095" y="10819"/>
                  </a:cubicBezTo>
                  <a:lnTo>
                    <a:pt x="3119" y="10811"/>
                  </a:lnTo>
                  <a:cubicBezTo>
                    <a:pt x="3139" y="10805"/>
                    <a:pt x="3159" y="10799"/>
                    <a:pt x="3179" y="10793"/>
                  </a:cubicBezTo>
                  <a:lnTo>
                    <a:pt x="3203" y="10785"/>
                  </a:lnTo>
                  <a:cubicBezTo>
                    <a:pt x="3229" y="10777"/>
                    <a:pt x="3255" y="10769"/>
                    <a:pt x="3279" y="10759"/>
                  </a:cubicBezTo>
                  <a:cubicBezTo>
                    <a:pt x="3653" y="10623"/>
                    <a:pt x="4040" y="10439"/>
                    <a:pt x="4428" y="10439"/>
                  </a:cubicBezTo>
                  <a:cubicBezTo>
                    <a:pt x="4510" y="10439"/>
                    <a:pt x="4593" y="10447"/>
                    <a:pt x="4676" y="10466"/>
                  </a:cubicBezTo>
                  <a:cubicBezTo>
                    <a:pt x="5142" y="10572"/>
                    <a:pt x="5467" y="10980"/>
                    <a:pt x="5869" y="11233"/>
                  </a:cubicBezTo>
                  <a:cubicBezTo>
                    <a:pt x="6128" y="11395"/>
                    <a:pt x="6439" y="11488"/>
                    <a:pt x="6742" y="11488"/>
                  </a:cubicBezTo>
                  <a:cubicBezTo>
                    <a:pt x="7003" y="11488"/>
                    <a:pt x="7258" y="11420"/>
                    <a:pt x="7470" y="11267"/>
                  </a:cubicBezTo>
                  <a:cubicBezTo>
                    <a:pt x="7962" y="10910"/>
                    <a:pt x="8121" y="10323"/>
                    <a:pt x="8516" y="9888"/>
                  </a:cubicBezTo>
                  <a:cubicBezTo>
                    <a:pt x="8992" y="9362"/>
                    <a:pt x="9690" y="9402"/>
                    <a:pt x="10333" y="9298"/>
                  </a:cubicBezTo>
                  <a:cubicBezTo>
                    <a:pt x="10690" y="9240"/>
                    <a:pt x="11059" y="9109"/>
                    <a:pt x="11272" y="8820"/>
                  </a:cubicBezTo>
                  <a:cubicBezTo>
                    <a:pt x="11527" y="8475"/>
                    <a:pt x="11499" y="7993"/>
                    <a:pt x="11354" y="7590"/>
                  </a:cubicBezTo>
                  <a:cubicBezTo>
                    <a:pt x="11156" y="7040"/>
                    <a:pt x="10702" y="6550"/>
                    <a:pt x="10700" y="5946"/>
                  </a:cubicBezTo>
                  <a:cubicBezTo>
                    <a:pt x="10696" y="5356"/>
                    <a:pt x="11188" y="4892"/>
                    <a:pt x="11403" y="4374"/>
                  </a:cubicBezTo>
                  <a:cubicBezTo>
                    <a:pt x="11559" y="4005"/>
                    <a:pt x="11615" y="3565"/>
                    <a:pt x="11421" y="3216"/>
                  </a:cubicBezTo>
                  <a:cubicBezTo>
                    <a:pt x="11266" y="2937"/>
                    <a:pt x="10975" y="2756"/>
                    <a:pt x="10668" y="2670"/>
                  </a:cubicBezTo>
                  <a:cubicBezTo>
                    <a:pt x="10481" y="2618"/>
                    <a:pt x="10281" y="2606"/>
                    <a:pt x="10077" y="2606"/>
                  </a:cubicBezTo>
                  <a:cubicBezTo>
                    <a:pt x="9880" y="2606"/>
                    <a:pt x="9679" y="2617"/>
                    <a:pt x="9482" y="2617"/>
                  </a:cubicBezTo>
                  <a:cubicBezTo>
                    <a:pt x="9114" y="2617"/>
                    <a:pt x="8758" y="2576"/>
                    <a:pt x="8464" y="2337"/>
                  </a:cubicBezTo>
                  <a:cubicBezTo>
                    <a:pt x="7699" y="1716"/>
                    <a:pt x="7915" y="1"/>
                    <a:pt x="6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4862171" y="3786652"/>
              <a:ext cx="495223" cy="489669"/>
            </a:xfrm>
            <a:custGeom>
              <a:avLst/>
              <a:gdLst/>
              <a:ahLst/>
              <a:cxnLst/>
              <a:rect l="l" t="t" r="r" b="b"/>
              <a:pathLst>
                <a:path w="15870" h="15692" extrusionOk="0">
                  <a:moveTo>
                    <a:pt x="8776" y="2102"/>
                  </a:moveTo>
                  <a:cubicBezTo>
                    <a:pt x="10038" y="2102"/>
                    <a:pt x="9824" y="3818"/>
                    <a:pt x="10587" y="4439"/>
                  </a:cubicBezTo>
                  <a:cubicBezTo>
                    <a:pt x="10882" y="4677"/>
                    <a:pt x="11238" y="4719"/>
                    <a:pt x="11607" y="4719"/>
                  </a:cubicBezTo>
                  <a:cubicBezTo>
                    <a:pt x="11804" y="4719"/>
                    <a:pt x="12004" y="4707"/>
                    <a:pt x="12201" y="4707"/>
                  </a:cubicBezTo>
                  <a:cubicBezTo>
                    <a:pt x="12405" y="4707"/>
                    <a:pt x="12604" y="4720"/>
                    <a:pt x="12791" y="4771"/>
                  </a:cubicBezTo>
                  <a:cubicBezTo>
                    <a:pt x="13098" y="4857"/>
                    <a:pt x="13391" y="5038"/>
                    <a:pt x="13544" y="5317"/>
                  </a:cubicBezTo>
                  <a:cubicBezTo>
                    <a:pt x="13737" y="5666"/>
                    <a:pt x="13682" y="6107"/>
                    <a:pt x="13528" y="6475"/>
                  </a:cubicBezTo>
                  <a:cubicBezTo>
                    <a:pt x="13311" y="6991"/>
                    <a:pt x="12819" y="7458"/>
                    <a:pt x="12823" y="8046"/>
                  </a:cubicBezTo>
                  <a:cubicBezTo>
                    <a:pt x="12827" y="8651"/>
                    <a:pt x="13281" y="9144"/>
                    <a:pt x="13478" y="9690"/>
                  </a:cubicBezTo>
                  <a:cubicBezTo>
                    <a:pt x="13624" y="10092"/>
                    <a:pt x="13650" y="10575"/>
                    <a:pt x="13397" y="10919"/>
                  </a:cubicBezTo>
                  <a:cubicBezTo>
                    <a:pt x="13181" y="11208"/>
                    <a:pt x="12813" y="11340"/>
                    <a:pt x="12458" y="11398"/>
                  </a:cubicBezTo>
                  <a:cubicBezTo>
                    <a:pt x="11814" y="11501"/>
                    <a:pt x="11115" y="11463"/>
                    <a:pt x="10639" y="11987"/>
                  </a:cubicBezTo>
                  <a:cubicBezTo>
                    <a:pt x="10246" y="12424"/>
                    <a:pt x="10087" y="13012"/>
                    <a:pt x="9592" y="13366"/>
                  </a:cubicBezTo>
                  <a:cubicBezTo>
                    <a:pt x="9381" y="13519"/>
                    <a:pt x="9126" y="13588"/>
                    <a:pt x="8866" y="13588"/>
                  </a:cubicBezTo>
                  <a:cubicBezTo>
                    <a:pt x="8562" y="13588"/>
                    <a:pt x="8252" y="13495"/>
                    <a:pt x="7994" y="13333"/>
                  </a:cubicBezTo>
                  <a:cubicBezTo>
                    <a:pt x="7590" y="13080"/>
                    <a:pt x="7265" y="12671"/>
                    <a:pt x="6800" y="12565"/>
                  </a:cubicBezTo>
                  <a:cubicBezTo>
                    <a:pt x="6718" y="12546"/>
                    <a:pt x="6635" y="12538"/>
                    <a:pt x="6552" y="12538"/>
                  </a:cubicBezTo>
                  <a:cubicBezTo>
                    <a:pt x="6164" y="12538"/>
                    <a:pt x="5778" y="12722"/>
                    <a:pt x="5403" y="12858"/>
                  </a:cubicBezTo>
                  <a:cubicBezTo>
                    <a:pt x="5378" y="12868"/>
                    <a:pt x="5352" y="12876"/>
                    <a:pt x="5326" y="12884"/>
                  </a:cubicBezTo>
                  <a:lnTo>
                    <a:pt x="5302" y="12892"/>
                  </a:lnTo>
                  <a:cubicBezTo>
                    <a:pt x="5282" y="12898"/>
                    <a:pt x="5264" y="12904"/>
                    <a:pt x="5244" y="12910"/>
                  </a:cubicBezTo>
                  <a:lnTo>
                    <a:pt x="5218" y="12918"/>
                  </a:lnTo>
                  <a:cubicBezTo>
                    <a:pt x="5194" y="12924"/>
                    <a:pt x="5166" y="12932"/>
                    <a:pt x="5140" y="12938"/>
                  </a:cubicBezTo>
                  <a:lnTo>
                    <a:pt x="5136" y="12938"/>
                  </a:lnTo>
                  <a:cubicBezTo>
                    <a:pt x="5108" y="12946"/>
                    <a:pt x="5083" y="12952"/>
                    <a:pt x="5055" y="12956"/>
                  </a:cubicBezTo>
                  <a:lnTo>
                    <a:pt x="5031" y="12962"/>
                  </a:lnTo>
                  <a:cubicBezTo>
                    <a:pt x="5011" y="12966"/>
                    <a:pt x="4991" y="12968"/>
                    <a:pt x="4971" y="12972"/>
                  </a:cubicBezTo>
                  <a:lnTo>
                    <a:pt x="4943" y="12976"/>
                  </a:lnTo>
                  <a:cubicBezTo>
                    <a:pt x="4919" y="12980"/>
                    <a:pt x="4893" y="12984"/>
                    <a:pt x="4867" y="12986"/>
                  </a:cubicBezTo>
                  <a:lnTo>
                    <a:pt x="4861" y="12986"/>
                  </a:lnTo>
                  <a:cubicBezTo>
                    <a:pt x="4903" y="12912"/>
                    <a:pt x="4931" y="12830"/>
                    <a:pt x="4943" y="12747"/>
                  </a:cubicBezTo>
                  <a:cubicBezTo>
                    <a:pt x="4987" y="12496"/>
                    <a:pt x="5126" y="12454"/>
                    <a:pt x="5376" y="12388"/>
                  </a:cubicBezTo>
                  <a:cubicBezTo>
                    <a:pt x="5625" y="12322"/>
                    <a:pt x="5660" y="12105"/>
                    <a:pt x="5661" y="12105"/>
                  </a:cubicBezTo>
                  <a:lnTo>
                    <a:pt x="5661" y="12105"/>
                  </a:lnTo>
                  <a:cubicBezTo>
                    <a:pt x="5593" y="12245"/>
                    <a:pt x="5451" y="12332"/>
                    <a:pt x="5298" y="12334"/>
                  </a:cubicBezTo>
                  <a:cubicBezTo>
                    <a:pt x="5033" y="12336"/>
                    <a:pt x="4869" y="12456"/>
                    <a:pt x="4835" y="12749"/>
                  </a:cubicBezTo>
                  <a:cubicBezTo>
                    <a:pt x="4828" y="12826"/>
                    <a:pt x="4792" y="12900"/>
                    <a:pt x="4734" y="12952"/>
                  </a:cubicBezTo>
                  <a:cubicBezTo>
                    <a:pt x="4806" y="12818"/>
                    <a:pt x="4826" y="12639"/>
                    <a:pt x="4778" y="12412"/>
                  </a:cubicBezTo>
                  <a:cubicBezTo>
                    <a:pt x="4702" y="12055"/>
                    <a:pt x="4863" y="11928"/>
                    <a:pt x="5158" y="11708"/>
                  </a:cubicBezTo>
                  <a:cubicBezTo>
                    <a:pt x="5453" y="11489"/>
                    <a:pt x="5388" y="11182"/>
                    <a:pt x="5387" y="11182"/>
                  </a:cubicBezTo>
                  <a:lnTo>
                    <a:pt x="5387" y="11182"/>
                  </a:lnTo>
                  <a:cubicBezTo>
                    <a:pt x="5387" y="11183"/>
                    <a:pt x="5375" y="11535"/>
                    <a:pt x="5027" y="11679"/>
                  </a:cubicBezTo>
                  <a:cubicBezTo>
                    <a:pt x="4678" y="11822"/>
                    <a:pt x="4525" y="12065"/>
                    <a:pt x="4634" y="12472"/>
                  </a:cubicBezTo>
                  <a:cubicBezTo>
                    <a:pt x="4698" y="12717"/>
                    <a:pt x="4572" y="12880"/>
                    <a:pt x="4469" y="12970"/>
                  </a:cubicBezTo>
                  <a:lnTo>
                    <a:pt x="4463" y="12970"/>
                  </a:lnTo>
                  <a:cubicBezTo>
                    <a:pt x="4437" y="12966"/>
                    <a:pt x="4413" y="12960"/>
                    <a:pt x="4389" y="12952"/>
                  </a:cubicBezTo>
                  <a:cubicBezTo>
                    <a:pt x="4363" y="12946"/>
                    <a:pt x="4339" y="12936"/>
                    <a:pt x="4313" y="12928"/>
                  </a:cubicBezTo>
                  <a:cubicBezTo>
                    <a:pt x="4369" y="12802"/>
                    <a:pt x="4349" y="12651"/>
                    <a:pt x="4236" y="12474"/>
                  </a:cubicBezTo>
                  <a:cubicBezTo>
                    <a:pt x="4100" y="12258"/>
                    <a:pt x="4176" y="12133"/>
                    <a:pt x="4315" y="11918"/>
                  </a:cubicBezTo>
                  <a:cubicBezTo>
                    <a:pt x="4455" y="11701"/>
                    <a:pt x="4337" y="11517"/>
                    <a:pt x="4337" y="11517"/>
                  </a:cubicBezTo>
                  <a:lnTo>
                    <a:pt x="4337" y="11517"/>
                  </a:lnTo>
                  <a:cubicBezTo>
                    <a:pt x="4379" y="11665"/>
                    <a:pt x="4333" y="11826"/>
                    <a:pt x="4220" y="11930"/>
                  </a:cubicBezTo>
                  <a:cubicBezTo>
                    <a:pt x="4026" y="12109"/>
                    <a:pt x="3985" y="12308"/>
                    <a:pt x="4156" y="12547"/>
                  </a:cubicBezTo>
                  <a:cubicBezTo>
                    <a:pt x="4226" y="12641"/>
                    <a:pt x="4240" y="12763"/>
                    <a:pt x="4194" y="12868"/>
                  </a:cubicBezTo>
                  <a:cubicBezTo>
                    <a:pt x="4182" y="12862"/>
                    <a:pt x="4170" y="12854"/>
                    <a:pt x="4158" y="12848"/>
                  </a:cubicBezTo>
                  <a:cubicBezTo>
                    <a:pt x="4142" y="12836"/>
                    <a:pt x="4126" y="12826"/>
                    <a:pt x="4112" y="12814"/>
                  </a:cubicBezTo>
                  <a:lnTo>
                    <a:pt x="4094" y="12801"/>
                  </a:lnTo>
                  <a:cubicBezTo>
                    <a:pt x="4076" y="12785"/>
                    <a:pt x="4056" y="12767"/>
                    <a:pt x="4038" y="12749"/>
                  </a:cubicBezTo>
                  <a:cubicBezTo>
                    <a:pt x="3743" y="12444"/>
                    <a:pt x="3773" y="11956"/>
                    <a:pt x="3867" y="11541"/>
                  </a:cubicBezTo>
                  <a:cubicBezTo>
                    <a:pt x="3977" y="11063"/>
                    <a:pt x="4232" y="10333"/>
                    <a:pt x="3725" y="9995"/>
                  </a:cubicBezTo>
                  <a:cubicBezTo>
                    <a:pt x="3540" y="9869"/>
                    <a:pt x="3321" y="9811"/>
                    <a:pt x="3114" y="9732"/>
                  </a:cubicBezTo>
                  <a:cubicBezTo>
                    <a:pt x="2683" y="9570"/>
                    <a:pt x="2247" y="9261"/>
                    <a:pt x="2181" y="8807"/>
                  </a:cubicBezTo>
                  <a:cubicBezTo>
                    <a:pt x="2123" y="8398"/>
                    <a:pt x="2380" y="8016"/>
                    <a:pt x="2657" y="7711"/>
                  </a:cubicBezTo>
                  <a:cubicBezTo>
                    <a:pt x="2932" y="7404"/>
                    <a:pt x="3253" y="7111"/>
                    <a:pt x="3367" y="6714"/>
                  </a:cubicBezTo>
                  <a:cubicBezTo>
                    <a:pt x="3510" y="6216"/>
                    <a:pt x="3261" y="5734"/>
                    <a:pt x="3100" y="5274"/>
                  </a:cubicBezTo>
                  <a:cubicBezTo>
                    <a:pt x="3074" y="5202"/>
                    <a:pt x="3050" y="5126"/>
                    <a:pt x="3030" y="5050"/>
                  </a:cubicBezTo>
                  <a:cubicBezTo>
                    <a:pt x="2962" y="4777"/>
                    <a:pt x="2944" y="4490"/>
                    <a:pt x="3066" y="4241"/>
                  </a:cubicBezTo>
                  <a:cubicBezTo>
                    <a:pt x="3235" y="3893"/>
                    <a:pt x="3640" y="3713"/>
                    <a:pt x="4026" y="3689"/>
                  </a:cubicBezTo>
                  <a:cubicBezTo>
                    <a:pt x="4068" y="3686"/>
                    <a:pt x="4110" y="3685"/>
                    <a:pt x="4152" y="3685"/>
                  </a:cubicBezTo>
                  <a:cubicBezTo>
                    <a:pt x="4496" y="3685"/>
                    <a:pt x="4837" y="3773"/>
                    <a:pt x="5176" y="3839"/>
                  </a:cubicBezTo>
                  <a:cubicBezTo>
                    <a:pt x="5349" y="3871"/>
                    <a:pt x="5506" y="3887"/>
                    <a:pt x="5651" y="3887"/>
                  </a:cubicBezTo>
                  <a:cubicBezTo>
                    <a:pt x="6454" y="3887"/>
                    <a:pt x="6895" y="3415"/>
                    <a:pt x="7508" y="2771"/>
                  </a:cubicBezTo>
                  <a:cubicBezTo>
                    <a:pt x="7815" y="2450"/>
                    <a:pt x="8187" y="2151"/>
                    <a:pt x="8630" y="2109"/>
                  </a:cubicBezTo>
                  <a:cubicBezTo>
                    <a:pt x="8681" y="2104"/>
                    <a:pt x="8729" y="2102"/>
                    <a:pt x="8776" y="2102"/>
                  </a:cubicBezTo>
                  <a:close/>
                  <a:moveTo>
                    <a:pt x="9091" y="1"/>
                  </a:moveTo>
                  <a:cubicBezTo>
                    <a:pt x="9028" y="1"/>
                    <a:pt x="8962" y="4"/>
                    <a:pt x="8893" y="11"/>
                  </a:cubicBezTo>
                  <a:cubicBezTo>
                    <a:pt x="8287" y="66"/>
                    <a:pt x="7777" y="475"/>
                    <a:pt x="7358" y="915"/>
                  </a:cubicBezTo>
                  <a:cubicBezTo>
                    <a:pt x="6521" y="1795"/>
                    <a:pt x="5917" y="2440"/>
                    <a:pt x="4818" y="2440"/>
                  </a:cubicBezTo>
                  <a:cubicBezTo>
                    <a:pt x="4620" y="2440"/>
                    <a:pt x="4405" y="2419"/>
                    <a:pt x="4170" y="2374"/>
                  </a:cubicBezTo>
                  <a:cubicBezTo>
                    <a:pt x="3706" y="2285"/>
                    <a:pt x="3240" y="2166"/>
                    <a:pt x="2769" y="2166"/>
                  </a:cubicBezTo>
                  <a:cubicBezTo>
                    <a:pt x="2713" y="2166"/>
                    <a:pt x="2657" y="2167"/>
                    <a:pt x="2602" y="2171"/>
                  </a:cubicBezTo>
                  <a:cubicBezTo>
                    <a:pt x="2073" y="2203"/>
                    <a:pt x="1521" y="2450"/>
                    <a:pt x="1288" y="2926"/>
                  </a:cubicBezTo>
                  <a:cubicBezTo>
                    <a:pt x="1123" y="3265"/>
                    <a:pt x="1147" y="3657"/>
                    <a:pt x="1242" y="4030"/>
                  </a:cubicBezTo>
                  <a:cubicBezTo>
                    <a:pt x="1268" y="4134"/>
                    <a:pt x="1300" y="4235"/>
                    <a:pt x="1334" y="4335"/>
                  </a:cubicBezTo>
                  <a:cubicBezTo>
                    <a:pt x="1555" y="4963"/>
                    <a:pt x="1896" y="5620"/>
                    <a:pt x="1701" y="6304"/>
                  </a:cubicBezTo>
                  <a:cubicBezTo>
                    <a:pt x="1545" y="6844"/>
                    <a:pt x="1107" y="7247"/>
                    <a:pt x="730" y="7663"/>
                  </a:cubicBezTo>
                  <a:cubicBezTo>
                    <a:pt x="354" y="8080"/>
                    <a:pt x="1" y="8602"/>
                    <a:pt x="81" y="9160"/>
                  </a:cubicBezTo>
                  <a:cubicBezTo>
                    <a:pt x="170" y="9781"/>
                    <a:pt x="766" y="10204"/>
                    <a:pt x="1354" y="10425"/>
                  </a:cubicBezTo>
                  <a:cubicBezTo>
                    <a:pt x="1639" y="10533"/>
                    <a:pt x="1938" y="10614"/>
                    <a:pt x="2191" y="10784"/>
                  </a:cubicBezTo>
                  <a:cubicBezTo>
                    <a:pt x="2883" y="11246"/>
                    <a:pt x="2534" y="12245"/>
                    <a:pt x="2384" y="12896"/>
                  </a:cubicBezTo>
                  <a:cubicBezTo>
                    <a:pt x="2255" y="13462"/>
                    <a:pt x="2215" y="14130"/>
                    <a:pt x="2619" y="14546"/>
                  </a:cubicBezTo>
                  <a:cubicBezTo>
                    <a:pt x="2857" y="14791"/>
                    <a:pt x="3182" y="14882"/>
                    <a:pt x="3527" y="14882"/>
                  </a:cubicBezTo>
                  <a:cubicBezTo>
                    <a:pt x="3847" y="14882"/>
                    <a:pt x="4184" y="14803"/>
                    <a:pt x="4483" y="14696"/>
                  </a:cubicBezTo>
                  <a:cubicBezTo>
                    <a:pt x="4996" y="14510"/>
                    <a:pt x="5524" y="14259"/>
                    <a:pt x="6055" y="14259"/>
                  </a:cubicBezTo>
                  <a:cubicBezTo>
                    <a:pt x="6168" y="14259"/>
                    <a:pt x="6280" y="14270"/>
                    <a:pt x="6392" y="14295"/>
                  </a:cubicBezTo>
                  <a:cubicBezTo>
                    <a:pt x="7028" y="14439"/>
                    <a:pt x="7470" y="14997"/>
                    <a:pt x="8022" y="15343"/>
                  </a:cubicBezTo>
                  <a:cubicBezTo>
                    <a:pt x="8375" y="15564"/>
                    <a:pt x="8800" y="15692"/>
                    <a:pt x="9214" y="15692"/>
                  </a:cubicBezTo>
                  <a:cubicBezTo>
                    <a:pt x="9569" y="15692"/>
                    <a:pt x="9917" y="15598"/>
                    <a:pt x="10206" y="15389"/>
                  </a:cubicBezTo>
                  <a:cubicBezTo>
                    <a:pt x="10880" y="14903"/>
                    <a:pt x="11097" y="14100"/>
                    <a:pt x="11635" y="13506"/>
                  </a:cubicBezTo>
                  <a:cubicBezTo>
                    <a:pt x="12285" y="12789"/>
                    <a:pt x="13239" y="12840"/>
                    <a:pt x="14118" y="12699"/>
                  </a:cubicBezTo>
                  <a:cubicBezTo>
                    <a:pt x="14604" y="12621"/>
                    <a:pt x="15109" y="12442"/>
                    <a:pt x="15401" y="12045"/>
                  </a:cubicBezTo>
                  <a:cubicBezTo>
                    <a:pt x="15750" y="11575"/>
                    <a:pt x="15712" y="10917"/>
                    <a:pt x="15513" y="10367"/>
                  </a:cubicBezTo>
                  <a:cubicBezTo>
                    <a:pt x="15244" y="9620"/>
                    <a:pt x="14624" y="8946"/>
                    <a:pt x="14618" y="8121"/>
                  </a:cubicBezTo>
                  <a:cubicBezTo>
                    <a:pt x="14614" y="7318"/>
                    <a:pt x="15286" y="6683"/>
                    <a:pt x="15583" y="5977"/>
                  </a:cubicBezTo>
                  <a:cubicBezTo>
                    <a:pt x="15792" y="5473"/>
                    <a:pt x="15870" y="4871"/>
                    <a:pt x="15605" y="4393"/>
                  </a:cubicBezTo>
                  <a:cubicBezTo>
                    <a:pt x="15395" y="4012"/>
                    <a:pt x="14995" y="3763"/>
                    <a:pt x="14576" y="3647"/>
                  </a:cubicBezTo>
                  <a:cubicBezTo>
                    <a:pt x="14320" y="3577"/>
                    <a:pt x="14046" y="3559"/>
                    <a:pt x="13767" y="3559"/>
                  </a:cubicBezTo>
                  <a:cubicBezTo>
                    <a:pt x="13499" y="3559"/>
                    <a:pt x="13226" y="3575"/>
                    <a:pt x="12957" y="3575"/>
                  </a:cubicBezTo>
                  <a:cubicBezTo>
                    <a:pt x="12453" y="3575"/>
                    <a:pt x="11967" y="3519"/>
                    <a:pt x="11565" y="3193"/>
                  </a:cubicBezTo>
                  <a:cubicBezTo>
                    <a:pt x="10521" y="2343"/>
                    <a:pt x="10815" y="1"/>
                    <a:pt x="9091" y="1"/>
                  </a:cubicBezTo>
                  <a:close/>
                </a:path>
              </a:pathLst>
            </a:custGeom>
            <a:solidFill>
              <a:schemeClr val="lt2"/>
            </a:solidFill>
            <a:ln w="9525" cap="flat" cmpd="sng">
              <a:solidFill>
                <a:schemeClr val="lt2"/>
              </a:solidFill>
              <a:prstDash val="solid"/>
              <a:round/>
              <a:headEnd type="none" w="sm" len="sm"/>
              <a:tailEnd type="none" w="sm" len="sm"/>
            </a:ln>
            <a:effectLst>
              <a:outerShdw blurRad="100013" dist="4762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4716557" y="3686827"/>
              <a:ext cx="756253" cy="689318"/>
            </a:xfrm>
            <a:custGeom>
              <a:avLst/>
              <a:gdLst/>
              <a:ahLst/>
              <a:cxnLst/>
              <a:rect l="l" t="t" r="r" b="b"/>
              <a:pathLst>
                <a:path w="24235" h="22090" extrusionOk="0">
                  <a:moveTo>
                    <a:pt x="13669" y="3294"/>
                  </a:moveTo>
                  <a:cubicBezTo>
                    <a:pt x="14868" y="3294"/>
                    <a:pt x="15092" y="4429"/>
                    <a:pt x="15468" y="5404"/>
                  </a:cubicBezTo>
                  <a:cubicBezTo>
                    <a:pt x="15355" y="5380"/>
                    <a:pt x="15283" y="5291"/>
                    <a:pt x="15181" y="5159"/>
                  </a:cubicBezTo>
                  <a:cubicBezTo>
                    <a:pt x="15117" y="5067"/>
                    <a:pt x="15010" y="5013"/>
                    <a:pt x="14899" y="5013"/>
                  </a:cubicBezTo>
                  <a:cubicBezTo>
                    <a:pt x="14880" y="5013"/>
                    <a:pt x="14861" y="5015"/>
                    <a:pt x="14843" y="5018"/>
                  </a:cubicBezTo>
                  <a:cubicBezTo>
                    <a:pt x="14984" y="5026"/>
                    <a:pt x="15108" y="5113"/>
                    <a:pt x="15164" y="5245"/>
                  </a:cubicBezTo>
                  <a:cubicBezTo>
                    <a:pt x="15237" y="5414"/>
                    <a:pt x="15347" y="5512"/>
                    <a:pt x="15510" y="5514"/>
                  </a:cubicBezTo>
                  <a:cubicBezTo>
                    <a:pt x="15520" y="5536"/>
                    <a:pt x="15530" y="5560"/>
                    <a:pt x="15538" y="5582"/>
                  </a:cubicBezTo>
                  <a:cubicBezTo>
                    <a:pt x="15496" y="5604"/>
                    <a:pt x="15454" y="5629"/>
                    <a:pt x="15415" y="5657"/>
                  </a:cubicBezTo>
                  <a:cubicBezTo>
                    <a:pt x="15307" y="5731"/>
                    <a:pt x="15216" y="5762"/>
                    <a:pt x="15128" y="5762"/>
                  </a:cubicBezTo>
                  <a:cubicBezTo>
                    <a:pt x="14991" y="5762"/>
                    <a:pt x="14861" y="5687"/>
                    <a:pt x="14685" y="5582"/>
                  </a:cubicBezTo>
                  <a:cubicBezTo>
                    <a:pt x="14586" y="5523"/>
                    <a:pt x="14493" y="5504"/>
                    <a:pt x="14414" y="5504"/>
                  </a:cubicBezTo>
                  <a:cubicBezTo>
                    <a:pt x="14261" y="5504"/>
                    <a:pt x="14159" y="5576"/>
                    <a:pt x="14159" y="5576"/>
                  </a:cubicBezTo>
                  <a:cubicBezTo>
                    <a:pt x="14159" y="5576"/>
                    <a:pt x="14230" y="5548"/>
                    <a:pt x="14332" y="5548"/>
                  </a:cubicBezTo>
                  <a:cubicBezTo>
                    <a:pt x="14439" y="5548"/>
                    <a:pt x="14580" y="5579"/>
                    <a:pt x="14705" y="5705"/>
                  </a:cubicBezTo>
                  <a:cubicBezTo>
                    <a:pt x="14840" y="5840"/>
                    <a:pt x="14979" y="5914"/>
                    <a:pt x="15128" y="5914"/>
                  </a:cubicBezTo>
                  <a:cubicBezTo>
                    <a:pt x="15250" y="5914"/>
                    <a:pt x="15379" y="5864"/>
                    <a:pt x="15516" y="5757"/>
                  </a:cubicBezTo>
                  <a:cubicBezTo>
                    <a:pt x="15540" y="5739"/>
                    <a:pt x="15566" y="5721"/>
                    <a:pt x="15594" y="5707"/>
                  </a:cubicBezTo>
                  <a:cubicBezTo>
                    <a:pt x="15640" y="5807"/>
                    <a:pt x="15688" y="5901"/>
                    <a:pt x="15739" y="5992"/>
                  </a:cubicBezTo>
                  <a:cubicBezTo>
                    <a:pt x="15710" y="6022"/>
                    <a:pt x="15682" y="6056"/>
                    <a:pt x="15656" y="6094"/>
                  </a:cubicBezTo>
                  <a:cubicBezTo>
                    <a:pt x="15572" y="6214"/>
                    <a:pt x="15489" y="6251"/>
                    <a:pt x="15381" y="6251"/>
                  </a:cubicBezTo>
                  <a:cubicBezTo>
                    <a:pt x="15317" y="6251"/>
                    <a:pt x="15244" y="6238"/>
                    <a:pt x="15158" y="6221"/>
                  </a:cubicBezTo>
                  <a:cubicBezTo>
                    <a:pt x="15134" y="6216"/>
                    <a:pt x="15109" y="6214"/>
                    <a:pt x="15086" y="6214"/>
                  </a:cubicBezTo>
                  <a:cubicBezTo>
                    <a:pt x="14980" y="6214"/>
                    <a:pt x="14877" y="6262"/>
                    <a:pt x="14811" y="6347"/>
                  </a:cubicBezTo>
                  <a:cubicBezTo>
                    <a:pt x="14878" y="6293"/>
                    <a:pt x="14961" y="6265"/>
                    <a:pt x="15045" y="6265"/>
                  </a:cubicBezTo>
                  <a:cubicBezTo>
                    <a:pt x="15098" y="6265"/>
                    <a:pt x="15151" y="6276"/>
                    <a:pt x="15201" y="6299"/>
                  </a:cubicBezTo>
                  <a:cubicBezTo>
                    <a:pt x="15278" y="6334"/>
                    <a:pt x="15349" y="6352"/>
                    <a:pt x="15416" y="6352"/>
                  </a:cubicBezTo>
                  <a:cubicBezTo>
                    <a:pt x="15543" y="6352"/>
                    <a:pt x="15654" y="6286"/>
                    <a:pt x="15747" y="6136"/>
                  </a:cubicBezTo>
                  <a:cubicBezTo>
                    <a:pt x="15759" y="6114"/>
                    <a:pt x="15775" y="6096"/>
                    <a:pt x="15791" y="6078"/>
                  </a:cubicBezTo>
                  <a:cubicBezTo>
                    <a:pt x="15823" y="6128"/>
                    <a:pt x="15855" y="6174"/>
                    <a:pt x="15889" y="6219"/>
                  </a:cubicBezTo>
                  <a:cubicBezTo>
                    <a:pt x="15841" y="6265"/>
                    <a:pt x="15799" y="6313"/>
                    <a:pt x="15759" y="6365"/>
                  </a:cubicBezTo>
                  <a:cubicBezTo>
                    <a:pt x="15624" y="6541"/>
                    <a:pt x="15496" y="6599"/>
                    <a:pt x="15336" y="6599"/>
                  </a:cubicBezTo>
                  <a:cubicBezTo>
                    <a:pt x="15227" y="6599"/>
                    <a:pt x="15104" y="6572"/>
                    <a:pt x="14954" y="6538"/>
                  </a:cubicBezTo>
                  <a:cubicBezTo>
                    <a:pt x="14902" y="6526"/>
                    <a:pt x="14852" y="6521"/>
                    <a:pt x="14807" y="6521"/>
                  </a:cubicBezTo>
                  <a:cubicBezTo>
                    <a:pt x="14534" y="6521"/>
                    <a:pt x="14390" y="6710"/>
                    <a:pt x="14390" y="6710"/>
                  </a:cubicBezTo>
                  <a:cubicBezTo>
                    <a:pt x="14390" y="6710"/>
                    <a:pt x="14537" y="6593"/>
                    <a:pt x="14748" y="6593"/>
                  </a:cubicBezTo>
                  <a:cubicBezTo>
                    <a:pt x="14830" y="6593"/>
                    <a:pt x="14921" y="6611"/>
                    <a:pt x="15018" y="6660"/>
                  </a:cubicBezTo>
                  <a:cubicBezTo>
                    <a:pt x="15147" y="6726"/>
                    <a:pt x="15269" y="6761"/>
                    <a:pt x="15383" y="6761"/>
                  </a:cubicBezTo>
                  <a:cubicBezTo>
                    <a:pt x="15533" y="6761"/>
                    <a:pt x="15671" y="6700"/>
                    <a:pt x="15797" y="6566"/>
                  </a:cubicBezTo>
                  <a:lnTo>
                    <a:pt x="15797" y="6566"/>
                  </a:lnTo>
                  <a:cubicBezTo>
                    <a:pt x="15755" y="6658"/>
                    <a:pt x="15720" y="6751"/>
                    <a:pt x="15694" y="6847"/>
                  </a:cubicBezTo>
                  <a:cubicBezTo>
                    <a:pt x="15550" y="7361"/>
                    <a:pt x="15251" y="7417"/>
                    <a:pt x="14719" y="7501"/>
                  </a:cubicBezTo>
                  <a:cubicBezTo>
                    <a:pt x="14185" y="7584"/>
                    <a:pt x="14063" y="8029"/>
                    <a:pt x="14063" y="8029"/>
                  </a:cubicBezTo>
                  <a:cubicBezTo>
                    <a:pt x="14063" y="8029"/>
                    <a:pt x="14293" y="7626"/>
                    <a:pt x="14783" y="7626"/>
                  </a:cubicBezTo>
                  <a:cubicBezTo>
                    <a:pt x="14812" y="7626"/>
                    <a:pt x="14841" y="7627"/>
                    <a:pt x="14871" y="7630"/>
                  </a:cubicBezTo>
                  <a:cubicBezTo>
                    <a:pt x="14923" y="7635"/>
                    <a:pt x="14974" y="7638"/>
                    <a:pt x="15023" y="7638"/>
                  </a:cubicBezTo>
                  <a:cubicBezTo>
                    <a:pt x="15489" y="7638"/>
                    <a:pt x="15800" y="7411"/>
                    <a:pt x="15921" y="6865"/>
                  </a:cubicBezTo>
                  <a:cubicBezTo>
                    <a:pt x="15945" y="6757"/>
                    <a:pt x="15993" y="6658"/>
                    <a:pt x="16060" y="6572"/>
                  </a:cubicBezTo>
                  <a:lnTo>
                    <a:pt x="16060" y="6572"/>
                  </a:lnTo>
                  <a:cubicBezTo>
                    <a:pt x="16054" y="6682"/>
                    <a:pt x="16064" y="6793"/>
                    <a:pt x="16092" y="6901"/>
                  </a:cubicBezTo>
                  <a:cubicBezTo>
                    <a:pt x="16180" y="7266"/>
                    <a:pt x="16016" y="7401"/>
                    <a:pt x="15720" y="7634"/>
                  </a:cubicBezTo>
                  <a:cubicBezTo>
                    <a:pt x="15421" y="7869"/>
                    <a:pt x="15498" y="8182"/>
                    <a:pt x="15498" y="8182"/>
                  </a:cubicBezTo>
                  <a:cubicBezTo>
                    <a:pt x="15498" y="8182"/>
                    <a:pt x="15502" y="7820"/>
                    <a:pt x="15857" y="7664"/>
                  </a:cubicBezTo>
                  <a:cubicBezTo>
                    <a:pt x="16212" y="7507"/>
                    <a:pt x="16361" y="7252"/>
                    <a:pt x="16240" y="6837"/>
                  </a:cubicBezTo>
                  <a:cubicBezTo>
                    <a:pt x="16210" y="6745"/>
                    <a:pt x="16208" y="6648"/>
                    <a:pt x="16236" y="6556"/>
                  </a:cubicBezTo>
                  <a:lnTo>
                    <a:pt x="16236" y="6556"/>
                  </a:lnTo>
                  <a:cubicBezTo>
                    <a:pt x="16391" y="6662"/>
                    <a:pt x="16561" y="6739"/>
                    <a:pt x="16742" y="6785"/>
                  </a:cubicBezTo>
                  <a:cubicBezTo>
                    <a:pt x="16728" y="6901"/>
                    <a:pt x="16644" y="6981"/>
                    <a:pt x="16521" y="7092"/>
                  </a:cubicBezTo>
                  <a:cubicBezTo>
                    <a:pt x="16419" y="7178"/>
                    <a:pt x="16375" y="7313"/>
                    <a:pt x="16407" y="7443"/>
                  </a:cubicBezTo>
                  <a:cubicBezTo>
                    <a:pt x="16405" y="7301"/>
                    <a:pt x="16481" y="7170"/>
                    <a:pt x="16606" y="7102"/>
                  </a:cubicBezTo>
                  <a:cubicBezTo>
                    <a:pt x="16744" y="7030"/>
                    <a:pt x="16828" y="6935"/>
                    <a:pt x="16843" y="6811"/>
                  </a:cubicBezTo>
                  <a:cubicBezTo>
                    <a:pt x="16899" y="6823"/>
                    <a:pt x="16957" y="6831"/>
                    <a:pt x="17013" y="6839"/>
                  </a:cubicBezTo>
                  <a:cubicBezTo>
                    <a:pt x="17204" y="7086"/>
                    <a:pt x="17126" y="7258"/>
                    <a:pt x="16983" y="7553"/>
                  </a:cubicBezTo>
                  <a:cubicBezTo>
                    <a:pt x="16836" y="7855"/>
                    <a:pt x="17019" y="8077"/>
                    <a:pt x="17019" y="8077"/>
                  </a:cubicBezTo>
                  <a:cubicBezTo>
                    <a:pt x="17019" y="8077"/>
                    <a:pt x="16881" y="7784"/>
                    <a:pt x="17105" y="7521"/>
                  </a:cubicBezTo>
                  <a:cubicBezTo>
                    <a:pt x="17288" y="7303"/>
                    <a:pt x="17336" y="7086"/>
                    <a:pt x="17200" y="6859"/>
                  </a:cubicBezTo>
                  <a:lnTo>
                    <a:pt x="17200" y="6859"/>
                  </a:lnTo>
                  <a:cubicBezTo>
                    <a:pt x="17262" y="6863"/>
                    <a:pt x="17324" y="6865"/>
                    <a:pt x="17388" y="6867"/>
                  </a:cubicBezTo>
                  <a:cubicBezTo>
                    <a:pt x="17419" y="6951"/>
                    <a:pt x="17411" y="7052"/>
                    <a:pt x="17397" y="7186"/>
                  </a:cubicBezTo>
                  <a:cubicBezTo>
                    <a:pt x="17382" y="7317"/>
                    <a:pt x="17439" y="7449"/>
                    <a:pt x="17551" y="7523"/>
                  </a:cubicBezTo>
                  <a:cubicBezTo>
                    <a:pt x="17453" y="7419"/>
                    <a:pt x="17421" y="7270"/>
                    <a:pt x="17469" y="7136"/>
                  </a:cubicBezTo>
                  <a:cubicBezTo>
                    <a:pt x="17505" y="7038"/>
                    <a:pt x="17517" y="6949"/>
                    <a:pt x="17497" y="6869"/>
                  </a:cubicBezTo>
                  <a:lnTo>
                    <a:pt x="17497" y="6869"/>
                  </a:lnTo>
                  <a:cubicBezTo>
                    <a:pt x="17512" y="6869"/>
                    <a:pt x="17527" y="6869"/>
                    <a:pt x="17543" y="6869"/>
                  </a:cubicBezTo>
                  <a:cubicBezTo>
                    <a:pt x="17810" y="6869"/>
                    <a:pt x="18082" y="6853"/>
                    <a:pt x="18349" y="6853"/>
                  </a:cubicBezTo>
                  <a:cubicBezTo>
                    <a:pt x="18628" y="6853"/>
                    <a:pt x="18900" y="6871"/>
                    <a:pt x="19155" y="6941"/>
                  </a:cubicBezTo>
                  <a:cubicBezTo>
                    <a:pt x="19576" y="7058"/>
                    <a:pt x="19974" y="7305"/>
                    <a:pt x="20183" y="7686"/>
                  </a:cubicBezTo>
                  <a:cubicBezTo>
                    <a:pt x="20449" y="8164"/>
                    <a:pt x="20373" y="8766"/>
                    <a:pt x="20162" y="9270"/>
                  </a:cubicBezTo>
                  <a:cubicBezTo>
                    <a:pt x="19865" y="9976"/>
                    <a:pt x="19193" y="10612"/>
                    <a:pt x="19199" y="11417"/>
                  </a:cubicBezTo>
                  <a:cubicBezTo>
                    <a:pt x="19199" y="12242"/>
                    <a:pt x="19819" y="12915"/>
                    <a:pt x="20088" y="13661"/>
                  </a:cubicBezTo>
                  <a:cubicBezTo>
                    <a:pt x="20287" y="14211"/>
                    <a:pt x="20325" y="14870"/>
                    <a:pt x="19976" y="15341"/>
                  </a:cubicBezTo>
                  <a:cubicBezTo>
                    <a:pt x="19683" y="15735"/>
                    <a:pt x="19179" y="15914"/>
                    <a:pt x="18695" y="15994"/>
                  </a:cubicBezTo>
                  <a:cubicBezTo>
                    <a:pt x="17814" y="16136"/>
                    <a:pt x="16861" y="16082"/>
                    <a:pt x="16210" y="16801"/>
                  </a:cubicBezTo>
                  <a:cubicBezTo>
                    <a:pt x="15674" y="17395"/>
                    <a:pt x="15454" y="18198"/>
                    <a:pt x="14781" y="18684"/>
                  </a:cubicBezTo>
                  <a:cubicBezTo>
                    <a:pt x="14492" y="18893"/>
                    <a:pt x="14144" y="18987"/>
                    <a:pt x="13789" y="18987"/>
                  </a:cubicBezTo>
                  <a:cubicBezTo>
                    <a:pt x="13374" y="18987"/>
                    <a:pt x="12950" y="18860"/>
                    <a:pt x="12597" y="18639"/>
                  </a:cubicBezTo>
                  <a:cubicBezTo>
                    <a:pt x="12045" y="18292"/>
                    <a:pt x="11600" y="17734"/>
                    <a:pt x="10967" y="17590"/>
                  </a:cubicBezTo>
                  <a:cubicBezTo>
                    <a:pt x="10853" y="17564"/>
                    <a:pt x="10740" y="17553"/>
                    <a:pt x="10627" y="17553"/>
                  </a:cubicBezTo>
                  <a:cubicBezTo>
                    <a:pt x="10097" y="17553"/>
                    <a:pt x="9570" y="17803"/>
                    <a:pt x="9057" y="17989"/>
                  </a:cubicBezTo>
                  <a:cubicBezTo>
                    <a:pt x="8759" y="18098"/>
                    <a:pt x="8423" y="18178"/>
                    <a:pt x="8103" y="18178"/>
                  </a:cubicBezTo>
                  <a:cubicBezTo>
                    <a:pt x="7758" y="18178"/>
                    <a:pt x="7432" y="18086"/>
                    <a:pt x="7194" y="17840"/>
                  </a:cubicBezTo>
                  <a:cubicBezTo>
                    <a:pt x="6792" y="17423"/>
                    <a:pt x="6830" y="16755"/>
                    <a:pt x="6959" y="16189"/>
                  </a:cubicBezTo>
                  <a:cubicBezTo>
                    <a:pt x="7109" y="15538"/>
                    <a:pt x="7457" y="14541"/>
                    <a:pt x="6766" y="14077"/>
                  </a:cubicBezTo>
                  <a:cubicBezTo>
                    <a:pt x="6513" y="13908"/>
                    <a:pt x="6214" y="13826"/>
                    <a:pt x="5929" y="13720"/>
                  </a:cubicBezTo>
                  <a:cubicBezTo>
                    <a:pt x="5341" y="13497"/>
                    <a:pt x="4745" y="13077"/>
                    <a:pt x="4655" y="12453"/>
                  </a:cubicBezTo>
                  <a:cubicBezTo>
                    <a:pt x="4576" y="11897"/>
                    <a:pt x="4928" y="11375"/>
                    <a:pt x="5305" y="10958"/>
                  </a:cubicBezTo>
                  <a:cubicBezTo>
                    <a:pt x="5684" y="10542"/>
                    <a:pt x="6120" y="10137"/>
                    <a:pt x="6276" y="9597"/>
                  </a:cubicBezTo>
                  <a:cubicBezTo>
                    <a:pt x="6277" y="9593"/>
                    <a:pt x="6277" y="9587"/>
                    <a:pt x="6279" y="9583"/>
                  </a:cubicBezTo>
                  <a:cubicBezTo>
                    <a:pt x="6286" y="9586"/>
                    <a:pt x="6292" y="9587"/>
                    <a:pt x="6297" y="9587"/>
                  </a:cubicBezTo>
                  <a:cubicBezTo>
                    <a:pt x="6331" y="9587"/>
                    <a:pt x="6355" y="9546"/>
                    <a:pt x="6331" y="9515"/>
                  </a:cubicBezTo>
                  <a:lnTo>
                    <a:pt x="6303" y="9478"/>
                  </a:lnTo>
                  <a:cubicBezTo>
                    <a:pt x="6323" y="9376"/>
                    <a:pt x="6333" y="9272"/>
                    <a:pt x="6333" y="9169"/>
                  </a:cubicBezTo>
                  <a:cubicBezTo>
                    <a:pt x="6361" y="9169"/>
                    <a:pt x="6391" y="9177"/>
                    <a:pt x="6415" y="9191"/>
                  </a:cubicBezTo>
                  <a:lnTo>
                    <a:pt x="6509" y="9240"/>
                  </a:lnTo>
                  <a:cubicBezTo>
                    <a:pt x="6516" y="9245"/>
                    <a:pt x="6524" y="9246"/>
                    <a:pt x="6531" y="9246"/>
                  </a:cubicBezTo>
                  <a:cubicBezTo>
                    <a:pt x="6571" y="9246"/>
                    <a:pt x="6595" y="9187"/>
                    <a:pt x="6551" y="9163"/>
                  </a:cubicBezTo>
                  <a:lnTo>
                    <a:pt x="6463" y="9115"/>
                  </a:lnTo>
                  <a:lnTo>
                    <a:pt x="6564" y="9041"/>
                  </a:lnTo>
                  <a:cubicBezTo>
                    <a:pt x="6603" y="9012"/>
                    <a:pt x="6575" y="8960"/>
                    <a:pt x="6538" y="8960"/>
                  </a:cubicBezTo>
                  <a:cubicBezTo>
                    <a:pt x="6529" y="8960"/>
                    <a:pt x="6520" y="8963"/>
                    <a:pt x="6511" y="8969"/>
                  </a:cubicBezTo>
                  <a:lnTo>
                    <a:pt x="6359" y="9081"/>
                  </a:lnTo>
                  <a:cubicBezTo>
                    <a:pt x="6349" y="9081"/>
                    <a:pt x="6339" y="9081"/>
                    <a:pt x="6331" y="9079"/>
                  </a:cubicBezTo>
                  <a:cubicBezTo>
                    <a:pt x="6329" y="9039"/>
                    <a:pt x="6325" y="8997"/>
                    <a:pt x="6319" y="8958"/>
                  </a:cubicBezTo>
                  <a:cubicBezTo>
                    <a:pt x="6339" y="8948"/>
                    <a:pt x="6349" y="8928"/>
                    <a:pt x="6345" y="8908"/>
                  </a:cubicBezTo>
                  <a:lnTo>
                    <a:pt x="6291" y="8645"/>
                  </a:lnTo>
                  <a:lnTo>
                    <a:pt x="6433" y="8730"/>
                  </a:lnTo>
                  <a:cubicBezTo>
                    <a:pt x="6457" y="8744"/>
                    <a:pt x="6481" y="8754"/>
                    <a:pt x="6507" y="8760"/>
                  </a:cubicBezTo>
                  <a:lnTo>
                    <a:pt x="6638" y="8910"/>
                  </a:lnTo>
                  <a:cubicBezTo>
                    <a:pt x="6666" y="8940"/>
                    <a:pt x="6682" y="8975"/>
                    <a:pt x="6688" y="9015"/>
                  </a:cubicBezTo>
                  <a:lnTo>
                    <a:pt x="6704" y="9147"/>
                  </a:lnTo>
                  <a:cubicBezTo>
                    <a:pt x="6707" y="9174"/>
                    <a:pt x="6726" y="9186"/>
                    <a:pt x="6746" y="9186"/>
                  </a:cubicBezTo>
                  <a:cubicBezTo>
                    <a:pt x="6770" y="9186"/>
                    <a:pt x="6795" y="9168"/>
                    <a:pt x="6792" y="9137"/>
                  </a:cubicBezTo>
                  <a:lnTo>
                    <a:pt x="6776" y="9005"/>
                  </a:lnTo>
                  <a:cubicBezTo>
                    <a:pt x="6768" y="8948"/>
                    <a:pt x="6744" y="8892"/>
                    <a:pt x="6702" y="8850"/>
                  </a:cubicBezTo>
                  <a:lnTo>
                    <a:pt x="6628" y="8764"/>
                  </a:lnTo>
                  <a:cubicBezTo>
                    <a:pt x="6634" y="8762"/>
                    <a:pt x="6642" y="8760"/>
                    <a:pt x="6648" y="8758"/>
                  </a:cubicBezTo>
                  <a:lnTo>
                    <a:pt x="6832" y="8708"/>
                  </a:lnTo>
                  <a:lnTo>
                    <a:pt x="6845" y="8702"/>
                  </a:lnTo>
                  <a:lnTo>
                    <a:pt x="7093" y="8619"/>
                  </a:lnTo>
                  <a:lnTo>
                    <a:pt x="7111" y="8613"/>
                  </a:lnTo>
                  <a:lnTo>
                    <a:pt x="7234" y="8686"/>
                  </a:lnTo>
                  <a:cubicBezTo>
                    <a:pt x="7278" y="8713"/>
                    <a:pt x="7328" y="8727"/>
                    <a:pt x="7378" y="8727"/>
                  </a:cubicBezTo>
                  <a:cubicBezTo>
                    <a:pt x="7410" y="8727"/>
                    <a:pt x="7442" y="8721"/>
                    <a:pt x="7473" y="8710"/>
                  </a:cubicBezTo>
                  <a:lnTo>
                    <a:pt x="7545" y="8682"/>
                  </a:lnTo>
                  <a:cubicBezTo>
                    <a:pt x="7596" y="8665"/>
                    <a:pt x="7577" y="8597"/>
                    <a:pt x="7533" y="8597"/>
                  </a:cubicBezTo>
                  <a:cubicBezTo>
                    <a:pt x="7527" y="8597"/>
                    <a:pt x="7521" y="8598"/>
                    <a:pt x="7515" y="8601"/>
                  </a:cubicBezTo>
                  <a:lnTo>
                    <a:pt x="7443" y="8627"/>
                  </a:lnTo>
                  <a:cubicBezTo>
                    <a:pt x="7422" y="8634"/>
                    <a:pt x="7400" y="8638"/>
                    <a:pt x="7378" y="8638"/>
                  </a:cubicBezTo>
                  <a:cubicBezTo>
                    <a:pt x="7344" y="8638"/>
                    <a:pt x="7310" y="8629"/>
                    <a:pt x="7280" y="8611"/>
                  </a:cubicBezTo>
                  <a:lnTo>
                    <a:pt x="7194" y="8559"/>
                  </a:lnTo>
                  <a:lnTo>
                    <a:pt x="7393" y="8400"/>
                  </a:lnTo>
                  <a:cubicBezTo>
                    <a:pt x="7436" y="8371"/>
                    <a:pt x="7406" y="8317"/>
                    <a:pt x="7368" y="8317"/>
                  </a:cubicBezTo>
                  <a:cubicBezTo>
                    <a:pt x="7358" y="8317"/>
                    <a:pt x="7348" y="8321"/>
                    <a:pt x="7338" y="8330"/>
                  </a:cubicBezTo>
                  <a:lnTo>
                    <a:pt x="7122" y="8505"/>
                  </a:lnTo>
                  <a:cubicBezTo>
                    <a:pt x="7105" y="8517"/>
                    <a:pt x="7085" y="8529"/>
                    <a:pt x="7065" y="8535"/>
                  </a:cubicBezTo>
                  <a:lnTo>
                    <a:pt x="6901" y="8593"/>
                  </a:lnTo>
                  <a:lnTo>
                    <a:pt x="6987" y="8364"/>
                  </a:lnTo>
                  <a:cubicBezTo>
                    <a:pt x="6995" y="8340"/>
                    <a:pt x="6983" y="8314"/>
                    <a:pt x="6961" y="8306"/>
                  </a:cubicBezTo>
                  <a:cubicBezTo>
                    <a:pt x="6955" y="8303"/>
                    <a:pt x="6949" y="8302"/>
                    <a:pt x="6944" y="8302"/>
                  </a:cubicBezTo>
                  <a:cubicBezTo>
                    <a:pt x="6926" y="8302"/>
                    <a:pt x="6909" y="8313"/>
                    <a:pt x="6903" y="8330"/>
                  </a:cubicBezTo>
                  <a:lnTo>
                    <a:pt x="6792" y="8627"/>
                  </a:lnTo>
                  <a:lnTo>
                    <a:pt x="6624" y="8673"/>
                  </a:lnTo>
                  <a:cubicBezTo>
                    <a:pt x="6608" y="8678"/>
                    <a:pt x="6591" y="8681"/>
                    <a:pt x="6575" y="8681"/>
                  </a:cubicBezTo>
                  <a:cubicBezTo>
                    <a:pt x="6567" y="8681"/>
                    <a:pt x="6558" y="8680"/>
                    <a:pt x="6551" y="8679"/>
                  </a:cubicBezTo>
                  <a:cubicBezTo>
                    <a:pt x="6543" y="8674"/>
                    <a:pt x="6536" y="8672"/>
                    <a:pt x="6528" y="8672"/>
                  </a:cubicBezTo>
                  <a:cubicBezTo>
                    <a:pt x="6526" y="8672"/>
                    <a:pt x="6523" y="8672"/>
                    <a:pt x="6521" y="8673"/>
                  </a:cubicBezTo>
                  <a:cubicBezTo>
                    <a:pt x="6505" y="8669"/>
                    <a:pt x="6491" y="8663"/>
                    <a:pt x="6477" y="8655"/>
                  </a:cubicBezTo>
                  <a:lnTo>
                    <a:pt x="6220" y="8499"/>
                  </a:lnTo>
                  <a:lnTo>
                    <a:pt x="6218" y="8493"/>
                  </a:lnTo>
                  <a:lnTo>
                    <a:pt x="6562" y="8394"/>
                  </a:lnTo>
                  <a:cubicBezTo>
                    <a:pt x="6572" y="8390"/>
                    <a:pt x="6582" y="8386"/>
                    <a:pt x="6592" y="8382"/>
                  </a:cubicBezTo>
                  <a:lnTo>
                    <a:pt x="6596" y="8382"/>
                  </a:lnTo>
                  <a:cubicBezTo>
                    <a:pt x="6608" y="8380"/>
                    <a:pt x="6620" y="8374"/>
                    <a:pt x="6628" y="8364"/>
                  </a:cubicBezTo>
                  <a:cubicBezTo>
                    <a:pt x="6636" y="8358"/>
                    <a:pt x="6644" y="8352"/>
                    <a:pt x="6652" y="8346"/>
                  </a:cubicBezTo>
                  <a:lnTo>
                    <a:pt x="6957" y="8113"/>
                  </a:lnTo>
                  <a:lnTo>
                    <a:pt x="7378" y="8222"/>
                  </a:lnTo>
                  <a:cubicBezTo>
                    <a:pt x="7386" y="8229"/>
                    <a:pt x="7398" y="8233"/>
                    <a:pt x="7409" y="8233"/>
                  </a:cubicBezTo>
                  <a:cubicBezTo>
                    <a:pt x="7411" y="8233"/>
                    <a:pt x="7413" y="8232"/>
                    <a:pt x="7415" y="8232"/>
                  </a:cubicBezTo>
                  <a:lnTo>
                    <a:pt x="7732" y="8312"/>
                  </a:lnTo>
                  <a:cubicBezTo>
                    <a:pt x="7739" y="8314"/>
                    <a:pt x="7744" y="8315"/>
                    <a:pt x="7750" y="8315"/>
                  </a:cubicBezTo>
                  <a:cubicBezTo>
                    <a:pt x="7798" y="8315"/>
                    <a:pt x="7811" y="8237"/>
                    <a:pt x="7754" y="8226"/>
                  </a:cubicBezTo>
                  <a:lnTo>
                    <a:pt x="7549" y="8174"/>
                  </a:lnTo>
                  <a:lnTo>
                    <a:pt x="7790" y="8065"/>
                  </a:lnTo>
                  <a:cubicBezTo>
                    <a:pt x="7834" y="8042"/>
                    <a:pt x="7813" y="7982"/>
                    <a:pt x="7771" y="7982"/>
                  </a:cubicBezTo>
                  <a:cubicBezTo>
                    <a:pt x="7766" y="7982"/>
                    <a:pt x="7760" y="7983"/>
                    <a:pt x="7754" y="7985"/>
                  </a:cubicBezTo>
                  <a:lnTo>
                    <a:pt x="7409" y="8138"/>
                  </a:lnTo>
                  <a:lnTo>
                    <a:pt x="7049" y="8045"/>
                  </a:lnTo>
                  <a:lnTo>
                    <a:pt x="7099" y="8007"/>
                  </a:lnTo>
                  <a:lnTo>
                    <a:pt x="7386" y="7798"/>
                  </a:lnTo>
                  <a:cubicBezTo>
                    <a:pt x="7419" y="7774"/>
                    <a:pt x="7457" y="7762"/>
                    <a:pt x="7496" y="7762"/>
                  </a:cubicBezTo>
                  <a:cubicBezTo>
                    <a:pt x="7499" y="7762"/>
                    <a:pt x="7502" y="7762"/>
                    <a:pt x="7505" y="7762"/>
                  </a:cubicBezTo>
                  <a:lnTo>
                    <a:pt x="7977" y="7786"/>
                  </a:lnTo>
                  <a:cubicBezTo>
                    <a:pt x="7978" y="7786"/>
                    <a:pt x="7979" y="7786"/>
                    <a:pt x="7979" y="7786"/>
                  </a:cubicBezTo>
                  <a:cubicBezTo>
                    <a:pt x="8037" y="7786"/>
                    <a:pt x="8040" y="7700"/>
                    <a:pt x="7981" y="7698"/>
                  </a:cubicBezTo>
                  <a:lnTo>
                    <a:pt x="7832" y="7690"/>
                  </a:lnTo>
                  <a:lnTo>
                    <a:pt x="7959" y="7567"/>
                  </a:lnTo>
                  <a:cubicBezTo>
                    <a:pt x="7992" y="7536"/>
                    <a:pt x="7962" y="7490"/>
                    <a:pt x="7927" y="7490"/>
                  </a:cubicBezTo>
                  <a:cubicBezTo>
                    <a:pt x="7917" y="7490"/>
                    <a:pt x="7907" y="7494"/>
                    <a:pt x="7898" y="7503"/>
                  </a:cubicBezTo>
                  <a:lnTo>
                    <a:pt x="7710" y="7684"/>
                  </a:lnTo>
                  <a:lnTo>
                    <a:pt x="7529" y="7674"/>
                  </a:lnTo>
                  <a:lnTo>
                    <a:pt x="7720" y="7485"/>
                  </a:lnTo>
                  <a:cubicBezTo>
                    <a:pt x="7734" y="7471"/>
                    <a:pt x="7750" y="7457"/>
                    <a:pt x="7770" y="7449"/>
                  </a:cubicBezTo>
                  <a:lnTo>
                    <a:pt x="7973" y="7349"/>
                  </a:lnTo>
                  <a:cubicBezTo>
                    <a:pt x="8020" y="7327"/>
                    <a:pt x="7996" y="7264"/>
                    <a:pt x="7956" y="7264"/>
                  </a:cubicBezTo>
                  <a:cubicBezTo>
                    <a:pt x="7949" y="7264"/>
                    <a:pt x="7943" y="7266"/>
                    <a:pt x="7936" y="7270"/>
                  </a:cubicBezTo>
                  <a:lnTo>
                    <a:pt x="7730" y="7369"/>
                  </a:lnTo>
                  <a:cubicBezTo>
                    <a:pt x="7702" y="7383"/>
                    <a:pt x="7678" y="7399"/>
                    <a:pt x="7657" y="7421"/>
                  </a:cubicBezTo>
                  <a:lnTo>
                    <a:pt x="7395" y="7682"/>
                  </a:lnTo>
                  <a:cubicBezTo>
                    <a:pt x="7391" y="7686"/>
                    <a:pt x="7388" y="7692"/>
                    <a:pt x="7386" y="7696"/>
                  </a:cubicBezTo>
                  <a:cubicBezTo>
                    <a:pt x="7368" y="7704"/>
                    <a:pt x="7350" y="7714"/>
                    <a:pt x="7334" y="7726"/>
                  </a:cubicBezTo>
                  <a:lnTo>
                    <a:pt x="7047" y="7937"/>
                  </a:lnTo>
                  <a:lnTo>
                    <a:pt x="6630" y="8256"/>
                  </a:lnTo>
                  <a:lnTo>
                    <a:pt x="6612" y="8119"/>
                  </a:lnTo>
                  <a:lnTo>
                    <a:pt x="6955" y="7905"/>
                  </a:lnTo>
                  <a:cubicBezTo>
                    <a:pt x="6992" y="7877"/>
                    <a:pt x="6967" y="7824"/>
                    <a:pt x="6929" y="7824"/>
                  </a:cubicBezTo>
                  <a:cubicBezTo>
                    <a:pt x="6922" y="7824"/>
                    <a:pt x="6915" y="7826"/>
                    <a:pt x="6907" y="7830"/>
                  </a:cubicBezTo>
                  <a:lnTo>
                    <a:pt x="6618" y="8011"/>
                  </a:lnTo>
                  <a:lnTo>
                    <a:pt x="6626" y="7943"/>
                  </a:lnTo>
                  <a:cubicBezTo>
                    <a:pt x="6630" y="7909"/>
                    <a:pt x="6642" y="7879"/>
                    <a:pt x="6660" y="7851"/>
                  </a:cubicBezTo>
                  <a:lnTo>
                    <a:pt x="6786" y="7680"/>
                  </a:lnTo>
                  <a:cubicBezTo>
                    <a:pt x="6807" y="7646"/>
                    <a:pt x="6778" y="7611"/>
                    <a:pt x="6747" y="7611"/>
                  </a:cubicBezTo>
                  <a:cubicBezTo>
                    <a:pt x="6735" y="7611"/>
                    <a:pt x="6723" y="7616"/>
                    <a:pt x="6714" y="7628"/>
                  </a:cubicBezTo>
                  <a:lnTo>
                    <a:pt x="6590" y="7800"/>
                  </a:lnTo>
                  <a:lnTo>
                    <a:pt x="6413" y="7543"/>
                  </a:lnTo>
                  <a:cubicBezTo>
                    <a:pt x="6404" y="7527"/>
                    <a:pt x="6390" y="7521"/>
                    <a:pt x="6377" y="7521"/>
                  </a:cubicBezTo>
                  <a:cubicBezTo>
                    <a:pt x="6347" y="7521"/>
                    <a:pt x="6318" y="7553"/>
                    <a:pt x="6337" y="7588"/>
                  </a:cubicBezTo>
                  <a:cubicBezTo>
                    <a:pt x="6337" y="7588"/>
                    <a:pt x="6339" y="7590"/>
                    <a:pt x="6339" y="7592"/>
                  </a:cubicBezTo>
                  <a:lnTo>
                    <a:pt x="6547" y="7891"/>
                  </a:lnTo>
                  <a:cubicBezTo>
                    <a:pt x="6543" y="7905"/>
                    <a:pt x="6539" y="7919"/>
                    <a:pt x="6539" y="7933"/>
                  </a:cubicBezTo>
                  <a:lnTo>
                    <a:pt x="6525" y="8065"/>
                  </a:lnTo>
                  <a:lnTo>
                    <a:pt x="6525" y="8083"/>
                  </a:lnTo>
                  <a:cubicBezTo>
                    <a:pt x="6521" y="8091"/>
                    <a:pt x="6521" y="8101"/>
                    <a:pt x="6525" y="8109"/>
                  </a:cubicBezTo>
                  <a:cubicBezTo>
                    <a:pt x="6525" y="8115"/>
                    <a:pt x="6525" y="8123"/>
                    <a:pt x="6525" y="8128"/>
                  </a:cubicBezTo>
                  <a:lnTo>
                    <a:pt x="6547" y="8308"/>
                  </a:lnTo>
                  <a:cubicBezTo>
                    <a:pt x="6545" y="8308"/>
                    <a:pt x="6545" y="8310"/>
                    <a:pt x="6543" y="8310"/>
                  </a:cubicBezTo>
                  <a:lnTo>
                    <a:pt x="6198" y="8409"/>
                  </a:lnTo>
                  <a:cubicBezTo>
                    <a:pt x="6180" y="8358"/>
                    <a:pt x="6164" y="8306"/>
                    <a:pt x="6146" y="8254"/>
                  </a:cubicBezTo>
                  <a:lnTo>
                    <a:pt x="6180" y="8236"/>
                  </a:lnTo>
                  <a:cubicBezTo>
                    <a:pt x="6202" y="8226"/>
                    <a:pt x="6212" y="8200"/>
                    <a:pt x="6200" y="8178"/>
                  </a:cubicBezTo>
                  <a:cubicBezTo>
                    <a:pt x="6193" y="8163"/>
                    <a:pt x="6177" y="8153"/>
                    <a:pt x="6160" y="8153"/>
                  </a:cubicBezTo>
                  <a:cubicBezTo>
                    <a:pt x="6153" y="8153"/>
                    <a:pt x="6146" y="8155"/>
                    <a:pt x="6140" y="8158"/>
                  </a:cubicBezTo>
                  <a:lnTo>
                    <a:pt x="6116" y="8170"/>
                  </a:lnTo>
                  <a:cubicBezTo>
                    <a:pt x="6110" y="8154"/>
                    <a:pt x="6102" y="8136"/>
                    <a:pt x="6096" y="8121"/>
                  </a:cubicBezTo>
                  <a:lnTo>
                    <a:pt x="6134" y="8047"/>
                  </a:lnTo>
                  <a:cubicBezTo>
                    <a:pt x="6151" y="8012"/>
                    <a:pt x="6121" y="7983"/>
                    <a:pt x="6092" y="7983"/>
                  </a:cubicBezTo>
                  <a:cubicBezTo>
                    <a:pt x="6077" y="7983"/>
                    <a:pt x="6063" y="7990"/>
                    <a:pt x="6054" y="8007"/>
                  </a:cubicBezTo>
                  <a:cubicBezTo>
                    <a:pt x="6006" y="7881"/>
                    <a:pt x="5959" y="7756"/>
                    <a:pt x="5915" y="7632"/>
                  </a:cubicBezTo>
                  <a:cubicBezTo>
                    <a:pt x="5879" y="7533"/>
                    <a:pt x="5847" y="7429"/>
                    <a:pt x="5821" y="7325"/>
                  </a:cubicBezTo>
                  <a:cubicBezTo>
                    <a:pt x="5725" y="6953"/>
                    <a:pt x="5704" y="6562"/>
                    <a:pt x="5869" y="6221"/>
                  </a:cubicBezTo>
                  <a:cubicBezTo>
                    <a:pt x="6100" y="5747"/>
                    <a:pt x="6652" y="5500"/>
                    <a:pt x="7180" y="5466"/>
                  </a:cubicBezTo>
                  <a:cubicBezTo>
                    <a:pt x="7235" y="5463"/>
                    <a:pt x="7290" y="5462"/>
                    <a:pt x="7344" y="5462"/>
                  </a:cubicBezTo>
                  <a:cubicBezTo>
                    <a:pt x="7525" y="5462"/>
                    <a:pt x="7705" y="5477"/>
                    <a:pt x="7884" y="5506"/>
                  </a:cubicBezTo>
                  <a:cubicBezTo>
                    <a:pt x="7864" y="5582"/>
                    <a:pt x="7858" y="5663"/>
                    <a:pt x="7868" y="5741"/>
                  </a:cubicBezTo>
                  <a:cubicBezTo>
                    <a:pt x="7894" y="5976"/>
                    <a:pt x="7778" y="6048"/>
                    <a:pt x="7575" y="6170"/>
                  </a:cubicBezTo>
                  <a:cubicBezTo>
                    <a:pt x="7455" y="6231"/>
                    <a:pt x="7384" y="6359"/>
                    <a:pt x="7391" y="6492"/>
                  </a:cubicBezTo>
                  <a:cubicBezTo>
                    <a:pt x="7417" y="6353"/>
                    <a:pt x="7519" y="6239"/>
                    <a:pt x="7657" y="6197"/>
                  </a:cubicBezTo>
                  <a:cubicBezTo>
                    <a:pt x="7892" y="6130"/>
                    <a:pt x="8007" y="5982"/>
                    <a:pt x="7965" y="5713"/>
                  </a:cubicBezTo>
                  <a:cubicBezTo>
                    <a:pt x="7953" y="5649"/>
                    <a:pt x="7963" y="5582"/>
                    <a:pt x="7995" y="5524"/>
                  </a:cubicBezTo>
                  <a:lnTo>
                    <a:pt x="8001" y="5524"/>
                  </a:lnTo>
                  <a:cubicBezTo>
                    <a:pt x="7975" y="5657"/>
                    <a:pt x="8005" y="5815"/>
                    <a:pt x="8101" y="5996"/>
                  </a:cubicBezTo>
                  <a:cubicBezTo>
                    <a:pt x="8256" y="6293"/>
                    <a:pt x="8145" y="6449"/>
                    <a:pt x="7936" y="6718"/>
                  </a:cubicBezTo>
                  <a:cubicBezTo>
                    <a:pt x="7728" y="6987"/>
                    <a:pt x="7866" y="7242"/>
                    <a:pt x="7866" y="7242"/>
                  </a:cubicBezTo>
                  <a:cubicBezTo>
                    <a:pt x="7866" y="7242"/>
                    <a:pt x="7788" y="6925"/>
                    <a:pt x="8061" y="6712"/>
                  </a:cubicBezTo>
                  <a:cubicBezTo>
                    <a:pt x="8336" y="6496"/>
                    <a:pt x="8410" y="6241"/>
                    <a:pt x="8211" y="5906"/>
                  </a:cubicBezTo>
                  <a:cubicBezTo>
                    <a:pt x="8145" y="5801"/>
                    <a:pt x="8129" y="5671"/>
                    <a:pt x="8169" y="5554"/>
                  </a:cubicBezTo>
                  <a:lnTo>
                    <a:pt x="8169" y="5554"/>
                  </a:lnTo>
                  <a:cubicBezTo>
                    <a:pt x="8246" y="5568"/>
                    <a:pt x="8326" y="5584"/>
                    <a:pt x="8406" y="5600"/>
                  </a:cubicBezTo>
                  <a:cubicBezTo>
                    <a:pt x="8442" y="5679"/>
                    <a:pt x="8496" y="5751"/>
                    <a:pt x="8563" y="5809"/>
                  </a:cubicBezTo>
                  <a:cubicBezTo>
                    <a:pt x="8739" y="5964"/>
                    <a:pt x="8703" y="6094"/>
                    <a:pt x="8633" y="6321"/>
                  </a:cubicBezTo>
                  <a:cubicBezTo>
                    <a:pt x="8589" y="6449"/>
                    <a:pt x="8621" y="6588"/>
                    <a:pt x="8715" y="6684"/>
                  </a:cubicBezTo>
                  <a:cubicBezTo>
                    <a:pt x="8639" y="6562"/>
                    <a:pt x="8639" y="6409"/>
                    <a:pt x="8715" y="6287"/>
                  </a:cubicBezTo>
                  <a:cubicBezTo>
                    <a:pt x="8842" y="6080"/>
                    <a:pt x="8828" y="5893"/>
                    <a:pt x="8617" y="5721"/>
                  </a:cubicBezTo>
                  <a:cubicBezTo>
                    <a:pt x="8583" y="5695"/>
                    <a:pt x="8555" y="5663"/>
                    <a:pt x="8535" y="5626"/>
                  </a:cubicBezTo>
                  <a:lnTo>
                    <a:pt x="8535" y="5626"/>
                  </a:lnTo>
                  <a:cubicBezTo>
                    <a:pt x="8607" y="5641"/>
                    <a:pt x="8679" y="5655"/>
                    <a:pt x="8749" y="5669"/>
                  </a:cubicBezTo>
                  <a:cubicBezTo>
                    <a:pt x="8796" y="5677"/>
                    <a:pt x="8842" y="5685"/>
                    <a:pt x="8888" y="5693"/>
                  </a:cubicBezTo>
                  <a:cubicBezTo>
                    <a:pt x="8906" y="5831"/>
                    <a:pt x="8980" y="5978"/>
                    <a:pt x="9115" y="6134"/>
                  </a:cubicBezTo>
                  <a:cubicBezTo>
                    <a:pt x="9360" y="6415"/>
                    <a:pt x="9279" y="6612"/>
                    <a:pt x="9123" y="6955"/>
                  </a:cubicBezTo>
                  <a:cubicBezTo>
                    <a:pt x="8968" y="7299"/>
                    <a:pt x="9181" y="7543"/>
                    <a:pt x="9181" y="7543"/>
                  </a:cubicBezTo>
                  <a:cubicBezTo>
                    <a:pt x="9181" y="7543"/>
                    <a:pt x="9016" y="7218"/>
                    <a:pt x="9257" y="6915"/>
                  </a:cubicBezTo>
                  <a:cubicBezTo>
                    <a:pt x="9500" y="6614"/>
                    <a:pt x="9516" y="6317"/>
                    <a:pt x="9213" y="6006"/>
                  </a:cubicBezTo>
                  <a:cubicBezTo>
                    <a:pt x="9135" y="5928"/>
                    <a:pt x="9085" y="5825"/>
                    <a:pt x="9075" y="5715"/>
                  </a:cubicBezTo>
                  <a:lnTo>
                    <a:pt x="9081" y="5715"/>
                  </a:lnTo>
                  <a:cubicBezTo>
                    <a:pt x="9169" y="5916"/>
                    <a:pt x="9356" y="6100"/>
                    <a:pt x="9651" y="6249"/>
                  </a:cubicBezTo>
                  <a:cubicBezTo>
                    <a:pt x="10126" y="6492"/>
                    <a:pt x="10122" y="6797"/>
                    <a:pt x="10098" y="7335"/>
                  </a:cubicBezTo>
                  <a:cubicBezTo>
                    <a:pt x="10074" y="7875"/>
                    <a:pt x="10486" y="8083"/>
                    <a:pt x="10486" y="8083"/>
                  </a:cubicBezTo>
                  <a:cubicBezTo>
                    <a:pt x="10486" y="8083"/>
                    <a:pt x="10096" y="7742"/>
                    <a:pt x="10255" y="7214"/>
                  </a:cubicBezTo>
                  <a:cubicBezTo>
                    <a:pt x="10415" y="6684"/>
                    <a:pt x="10279" y="6283"/>
                    <a:pt x="9715" y="6032"/>
                  </a:cubicBezTo>
                  <a:cubicBezTo>
                    <a:pt x="9574" y="5972"/>
                    <a:pt x="9458" y="5867"/>
                    <a:pt x="9386" y="5733"/>
                  </a:cubicBezTo>
                  <a:lnTo>
                    <a:pt x="9386" y="5733"/>
                  </a:lnTo>
                  <a:cubicBezTo>
                    <a:pt x="9398" y="5733"/>
                    <a:pt x="9409" y="5733"/>
                    <a:pt x="9421" y="5733"/>
                  </a:cubicBezTo>
                  <a:cubicBezTo>
                    <a:pt x="9684" y="5733"/>
                    <a:pt x="9945" y="5689"/>
                    <a:pt x="10193" y="5600"/>
                  </a:cubicBezTo>
                  <a:cubicBezTo>
                    <a:pt x="10470" y="5669"/>
                    <a:pt x="10538" y="5865"/>
                    <a:pt x="10642" y="6183"/>
                  </a:cubicBezTo>
                  <a:cubicBezTo>
                    <a:pt x="10759" y="6544"/>
                    <a:pt x="11080" y="6580"/>
                    <a:pt x="11080" y="6580"/>
                  </a:cubicBezTo>
                  <a:cubicBezTo>
                    <a:pt x="11080" y="6580"/>
                    <a:pt x="10741" y="6451"/>
                    <a:pt x="10716" y="6064"/>
                  </a:cubicBezTo>
                  <a:cubicBezTo>
                    <a:pt x="10700" y="5801"/>
                    <a:pt x="10608" y="5612"/>
                    <a:pt x="10415" y="5508"/>
                  </a:cubicBezTo>
                  <a:cubicBezTo>
                    <a:pt x="10955" y="5247"/>
                    <a:pt x="11397" y="4777"/>
                    <a:pt x="11937" y="4211"/>
                  </a:cubicBezTo>
                  <a:cubicBezTo>
                    <a:pt x="12356" y="3770"/>
                    <a:pt x="12868" y="3362"/>
                    <a:pt x="13472" y="3304"/>
                  </a:cubicBezTo>
                  <a:cubicBezTo>
                    <a:pt x="13540" y="3297"/>
                    <a:pt x="13606" y="3294"/>
                    <a:pt x="13669" y="3294"/>
                  </a:cubicBezTo>
                  <a:close/>
                  <a:moveTo>
                    <a:pt x="14197" y="1"/>
                  </a:moveTo>
                  <a:cubicBezTo>
                    <a:pt x="13740" y="1"/>
                    <a:pt x="13238" y="53"/>
                    <a:pt x="12674" y="169"/>
                  </a:cubicBezTo>
                  <a:cubicBezTo>
                    <a:pt x="11836" y="343"/>
                    <a:pt x="8617" y="75"/>
                    <a:pt x="8099" y="755"/>
                  </a:cubicBezTo>
                  <a:cubicBezTo>
                    <a:pt x="7227" y="1900"/>
                    <a:pt x="7579" y="2172"/>
                    <a:pt x="7060" y="2172"/>
                  </a:cubicBezTo>
                  <a:cubicBezTo>
                    <a:pt x="6851" y="2172"/>
                    <a:pt x="6500" y="2128"/>
                    <a:pt x="5869" y="2078"/>
                  </a:cubicBezTo>
                  <a:cubicBezTo>
                    <a:pt x="5853" y="2077"/>
                    <a:pt x="5837" y="2076"/>
                    <a:pt x="5820" y="2076"/>
                  </a:cubicBezTo>
                  <a:cubicBezTo>
                    <a:pt x="5087" y="2076"/>
                    <a:pt x="4209" y="3325"/>
                    <a:pt x="3492" y="3451"/>
                  </a:cubicBezTo>
                  <a:cubicBezTo>
                    <a:pt x="2758" y="3579"/>
                    <a:pt x="2730" y="4721"/>
                    <a:pt x="2479" y="5422"/>
                  </a:cubicBezTo>
                  <a:cubicBezTo>
                    <a:pt x="2300" y="5922"/>
                    <a:pt x="2393" y="6468"/>
                    <a:pt x="2583" y="6975"/>
                  </a:cubicBezTo>
                  <a:cubicBezTo>
                    <a:pt x="2637" y="7116"/>
                    <a:pt x="1000" y="7533"/>
                    <a:pt x="1064" y="7666"/>
                  </a:cubicBezTo>
                  <a:cubicBezTo>
                    <a:pt x="1471" y="8511"/>
                    <a:pt x="303" y="8838"/>
                    <a:pt x="134" y="9822"/>
                  </a:cubicBezTo>
                  <a:cubicBezTo>
                    <a:pt x="0" y="10604"/>
                    <a:pt x="2892" y="11496"/>
                    <a:pt x="2427" y="12138"/>
                  </a:cubicBezTo>
                  <a:cubicBezTo>
                    <a:pt x="1963" y="12782"/>
                    <a:pt x="1550" y="13567"/>
                    <a:pt x="1748" y="14332"/>
                  </a:cubicBezTo>
                  <a:cubicBezTo>
                    <a:pt x="1969" y="15191"/>
                    <a:pt x="2868" y="15689"/>
                    <a:pt x="3725" y="15908"/>
                  </a:cubicBezTo>
                  <a:cubicBezTo>
                    <a:pt x="4139" y="16016"/>
                    <a:pt x="2597" y="17762"/>
                    <a:pt x="2977" y="17959"/>
                  </a:cubicBezTo>
                  <a:cubicBezTo>
                    <a:pt x="4018" y="18501"/>
                    <a:pt x="5658" y="18274"/>
                    <a:pt x="5550" y="19209"/>
                  </a:cubicBezTo>
                  <a:cubicBezTo>
                    <a:pt x="5454" y="20020"/>
                    <a:pt x="5502" y="20960"/>
                    <a:pt x="6132" y="21482"/>
                  </a:cubicBezTo>
                  <a:cubicBezTo>
                    <a:pt x="6433" y="21732"/>
                    <a:pt x="6798" y="21831"/>
                    <a:pt x="7182" y="21831"/>
                  </a:cubicBezTo>
                  <a:cubicBezTo>
                    <a:pt x="7713" y="21831"/>
                    <a:pt x="8280" y="21643"/>
                    <a:pt x="8763" y="21405"/>
                  </a:cubicBezTo>
                  <a:cubicBezTo>
                    <a:pt x="9526" y="21029"/>
                    <a:pt x="10304" y="20539"/>
                    <a:pt x="11138" y="20539"/>
                  </a:cubicBezTo>
                  <a:cubicBezTo>
                    <a:pt x="11216" y="20539"/>
                    <a:pt x="11294" y="20543"/>
                    <a:pt x="11373" y="20552"/>
                  </a:cubicBezTo>
                  <a:cubicBezTo>
                    <a:pt x="12284" y="20655"/>
                    <a:pt x="12991" y="21367"/>
                    <a:pt x="13818" y="21767"/>
                  </a:cubicBezTo>
                  <a:cubicBezTo>
                    <a:pt x="14248" y="21976"/>
                    <a:pt x="14736" y="22090"/>
                    <a:pt x="15216" y="22090"/>
                  </a:cubicBezTo>
                  <a:cubicBezTo>
                    <a:pt x="15829" y="22090"/>
                    <a:pt x="16429" y="21904"/>
                    <a:pt x="16881" y="21494"/>
                  </a:cubicBezTo>
                  <a:cubicBezTo>
                    <a:pt x="17748" y="20711"/>
                    <a:pt x="20303" y="21030"/>
                    <a:pt x="20965" y="20115"/>
                  </a:cubicBezTo>
                  <a:cubicBezTo>
                    <a:pt x="21764" y="19009"/>
                    <a:pt x="20733" y="17461"/>
                    <a:pt x="21943" y="17126"/>
                  </a:cubicBezTo>
                  <a:cubicBezTo>
                    <a:pt x="22611" y="16943"/>
                    <a:pt x="23288" y="16614"/>
                    <a:pt x="23637" y="16014"/>
                  </a:cubicBezTo>
                  <a:cubicBezTo>
                    <a:pt x="24052" y="15303"/>
                    <a:pt x="23898" y="14386"/>
                    <a:pt x="23535" y="13649"/>
                  </a:cubicBezTo>
                  <a:cubicBezTo>
                    <a:pt x="23043" y="12644"/>
                    <a:pt x="24235" y="11614"/>
                    <a:pt x="24101" y="10460"/>
                  </a:cubicBezTo>
                  <a:cubicBezTo>
                    <a:pt x="23970" y="9334"/>
                    <a:pt x="22651" y="8525"/>
                    <a:pt x="22955" y="7493"/>
                  </a:cubicBezTo>
                  <a:cubicBezTo>
                    <a:pt x="23175" y="6753"/>
                    <a:pt x="23189" y="5901"/>
                    <a:pt x="22744" y="5271"/>
                  </a:cubicBezTo>
                  <a:cubicBezTo>
                    <a:pt x="22392" y="4771"/>
                    <a:pt x="21796" y="4486"/>
                    <a:pt x="21190" y="4388"/>
                  </a:cubicBezTo>
                  <a:cubicBezTo>
                    <a:pt x="19797" y="4163"/>
                    <a:pt x="19596" y="2413"/>
                    <a:pt x="18318" y="1588"/>
                  </a:cubicBezTo>
                  <a:cubicBezTo>
                    <a:pt x="17012" y="746"/>
                    <a:pt x="15927" y="1"/>
                    <a:pt x="14197" y="1"/>
                  </a:cubicBezTo>
                  <a:close/>
                </a:path>
              </a:pathLst>
            </a:custGeom>
            <a:solidFill>
              <a:srgbClr val="FFFFFF">
                <a:alpha val="11900"/>
              </a:srgbClr>
            </a:solidFill>
            <a:ln>
              <a:noFill/>
            </a:ln>
            <a:effectLst>
              <a:outerShdw blurRad="100013" dist="4762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4536251" y="3649131"/>
              <a:ext cx="1147065" cy="764710"/>
            </a:xfrm>
            <a:custGeom>
              <a:avLst/>
              <a:gdLst/>
              <a:ahLst/>
              <a:cxnLst/>
              <a:rect l="l" t="t" r="r" b="b"/>
              <a:pathLst>
                <a:path w="36759" h="24506" extrusionOk="0">
                  <a:moveTo>
                    <a:pt x="19062" y="1934"/>
                  </a:moveTo>
                  <a:cubicBezTo>
                    <a:pt x="19087" y="1934"/>
                    <a:pt x="19109" y="1943"/>
                    <a:pt x="19124" y="1963"/>
                  </a:cubicBezTo>
                  <a:cubicBezTo>
                    <a:pt x="19152" y="2001"/>
                    <a:pt x="19138" y="2061"/>
                    <a:pt x="19090" y="2096"/>
                  </a:cubicBezTo>
                  <a:cubicBezTo>
                    <a:pt x="19066" y="2115"/>
                    <a:pt x="19039" y="2125"/>
                    <a:pt x="19014" y="2125"/>
                  </a:cubicBezTo>
                  <a:cubicBezTo>
                    <a:pt x="18989" y="2125"/>
                    <a:pt x="18966" y="2115"/>
                    <a:pt x="18951" y="2096"/>
                  </a:cubicBezTo>
                  <a:cubicBezTo>
                    <a:pt x="18923" y="2059"/>
                    <a:pt x="18937" y="1999"/>
                    <a:pt x="18985" y="1963"/>
                  </a:cubicBezTo>
                  <a:cubicBezTo>
                    <a:pt x="19009" y="1944"/>
                    <a:pt x="19037" y="1934"/>
                    <a:pt x="19062" y="1934"/>
                  </a:cubicBezTo>
                  <a:close/>
                  <a:moveTo>
                    <a:pt x="18450" y="1829"/>
                  </a:moveTo>
                  <a:cubicBezTo>
                    <a:pt x="18507" y="1829"/>
                    <a:pt x="18568" y="1868"/>
                    <a:pt x="18604" y="1933"/>
                  </a:cubicBezTo>
                  <a:cubicBezTo>
                    <a:pt x="18650" y="2021"/>
                    <a:pt x="18632" y="2120"/>
                    <a:pt x="18564" y="2156"/>
                  </a:cubicBezTo>
                  <a:cubicBezTo>
                    <a:pt x="18548" y="2165"/>
                    <a:pt x="18530" y="2169"/>
                    <a:pt x="18511" y="2169"/>
                  </a:cubicBezTo>
                  <a:cubicBezTo>
                    <a:pt x="18454" y="2169"/>
                    <a:pt x="18392" y="2129"/>
                    <a:pt x="18357" y="2065"/>
                  </a:cubicBezTo>
                  <a:cubicBezTo>
                    <a:pt x="18311" y="1977"/>
                    <a:pt x="18329" y="1877"/>
                    <a:pt x="18397" y="1839"/>
                  </a:cubicBezTo>
                  <a:lnTo>
                    <a:pt x="18397" y="1841"/>
                  </a:lnTo>
                  <a:cubicBezTo>
                    <a:pt x="18413" y="1833"/>
                    <a:pt x="18431" y="1829"/>
                    <a:pt x="18450" y="1829"/>
                  </a:cubicBezTo>
                  <a:close/>
                  <a:moveTo>
                    <a:pt x="20222" y="2276"/>
                  </a:moveTo>
                  <a:lnTo>
                    <a:pt x="20222" y="2280"/>
                  </a:lnTo>
                  <a:cubicBezTo>
                    <a:pt x="20224" y="2280"/>
                    <a:pt x="20225" y="2280"/>
                    <a:pt x="20227" y="2280"/>
                  </a:cubicBezTo>
                  <a:cubicBezTo>
                    <a:pt x="20264" y="2280"/>
                    <a:pt x="20287" y="2323"/>
                    <a:pt x="20264" y="2356"/>
                  </a:cubicBezTo>
                  <a:cubicBezTo>
                    <a:pt x="20255" y="2369"/>
                    <a:pt x="20240" y="2376"/>
                    <a:pt x="20225" y="2376"/>
                  </a:cubicBezTo>
                  <a:cubicBezTo>
                    <a:pt x="20205" y="2376"/>
                    <a:pt x="20185" y="2364"/>
                    <a:pt x="20178" y="2342"/>
                  </a:cubicBezTo>
                  <a:cubicBezTo>
                    <a:pt x="20172" y="2312"/>
                    <a:pt x="20190" y="2282"/>
                    <a:pt x="20222" y="2276"/>
                  </a:cubicBezTo>
                  <a:close/>
                  <a:moveTo>
                    <a:pt x="19470" y="2270"/>
                  </a:moveTo>
                  <a:cubicBezTo>
                    <a:pt x="19508" y="2270"/>
                    <a:pt x="19550" y="2283"/>
                    <a:pt x="19589" y="2310"/>
                  </a:cubicBezTo>
                  <a:cubicBezTo>
                    <a:pt x="19668" y="2368"/>
                    <a:pt x="19698" y="2463"/>
                    <a:pt x="19652" y="2527"/>
                  </a:cubicBezTo>
                  <a:cubicBezTo>
                    <a:pt x="19629" y="2560"/>
                    <a:pt x="19590" y="2576"/>
                    <a:pt x="19546" y="2576"/>
                  </a:cubicBezTo>
                  <a:cubicBezTo>
                    <a:pt x="19507" y="2576"/>
                    <a:pt x="19465" y="2563"/>
                    <a:pt x="19427" y="2537"/>
                  </a:cubicBezTo>
                  <a:cubicBezTo>
                    <a:pt x="19347" y="2479"/>
                    <a:pt x="19317" y="2379"/>
                    <a:pt x="19361" y="2318"/>
                  </a:cubicBezTo>
                  <a:lnTo>
                    <a:pt x="19361" y="2318"/>
                  </a:lnTo>
                  <a:lnTo>
                    <a:pt x="19361" y="2320"/>
                  </a:lnTo>
                  <a:cubicBezTo>
                    <a:pt x="19386" y="2287"/>
                    <a:pt x="19426" y="2270"/>
                    <a:pt x="19470" y="2270"/>
                  </a:cubicBezTo>
                  <a:close/>
                  <a:moveTo>
                    <a:pt x="20847" y="2598"/>
                  </a:moveTo>
                  <a:cubicBezTo>
                    <a:pt x="20872" y="2598"/>
                    <a:pt x="20895" y="2608"/>
                    <a:pt x="20910" y="2627"/>
                  </a:cubicBezTo>
                  <a:cubicBezTo>
                    <a:pt x="20940" y="2664"/>
                    <a:pt x="20924" y="2724"/>
                    <a:pt x="20876" y="2762"/>
                  </a:cubicBezTo>
                  <a:cubicBezTo>
                    <a:pt x="20853" y="2781"/>
                    <a:pt x="20826" y="2790"/>
                    <a:pt x="20800" y="2790"/>
                  </a:cubicBezTo>
                  <a:cubicBezTo>
                    <a:pt x="20775" y="2790"/>
                    <a:pt x="20752" y="2781"/>
                    <a:pt x="20738" y="2762"/>
                  </a:cubicBezTo>
                  <a:cubicBezTo>
                    <a:pt x="20708" y="2724"/>
                    <a:pt x="20722" y="2662"/>
                    <a:pt x="20770" y="2625"/>
                  </a:cubicBezTo>
                  <a:lnTo>
                    <a:pt x="20770" y="2627"/>
                  </a:lnTo>
                  <a:cubicBezTo>
                    <a:pt x="20794" y="2608"/>
                    <a:pt x="20822" y="2598"/>
                    <a:pt x="20847" y="2598"/>
                  </a:cubicBezTo>
                  <a:close/>
                  <a:moveTo>
                    <a:pt x="17635" y="2060"/>
                  </a:moveTo>
                  <a:cubicBezTo>
                    <a:pt x="17742" y="2060"/>
                    <a:pt x="17837" y="2101"/>
                    <a:pt x="17895" y="2182"/>
                  </a:cubicBezTo>
                  <a:cubicBezTo>
                    <a:pt x="18002" y="2334"/>
                    <a:pt x="17932" y="2569"/>
                    <a:pt x="17737" y="2708"/>
                  </a:cubicBezTo>
                  <a:cubicBezTo>
                    <a:pt x="17646" y="2773"/>
                    <a:pt x="17543" y="2805"/>
                    <a:pt x="17449" y="2805"/>
                  </a:cubicBezTo>
                  <a:cubicBezTo>
                    <a:pt x="17342" y="2805"/>
                    <a:pt x="17246" y="2764"/>
                    <a:pt x="17189" y="2682"/>
                  </a:cubicBezTo>
                  <a:cubicBezTo>
                    <a:pt x="17082" y="2531"/>
                    <a:pt x="17151" y="2296"/>
                    <a:pt x="17347" y="2156"/>
                  </a:cubicBezTo>
                  <a:cubicBezTo>
                    <a:pt x="17438" y="2092"/>
                    <a:pt x="17541" y="2060"/>
                    <a:pt x="17635" y="2060"/>
                  </a:cubicBezTo>
                  <a:close/>
                  <a:moveTo>
                    <a:pt x="16212" y="2450"/>
                  </a:moveTo>
                  <a:cubicBezTo>
                    <a:pt x="16277" y="2450"/>
                    <a:pt x="16345" y="2501"/>
                    <a:pt x="16376" y="2583"/>
                  </a:cubicBezTo>
                  <a:cubicBezTo>
                    <a:pt x="16414" y="2680"/>
                    <a:pt x="16382" y="2784"/>
                    <a:pt x="16306" y="2812"/>
                  </a:cubicBezTo>
                  <a:cubicBezTo>
                    <a:pt x="16292" y="2817"/>
                    <a:pt x="16277" y="2820"/>
                    <a:pt x="16263" y="2820"/>
                  </a:cubicBezTo>
                  <a:cubicBezTo>
                    <a:pt x="16198" y="2820"/>
                    <a:pt x="16130" y="2769"/>
                    <a:pt x="16101" y="2688"/>
                  </a:cubicBezTo>
                  <a:cubicBezTo>
                    <a:pt x="16063" y="2589"/>
                    <a:pt x="16095" y="2487"/>
                    <a:pt x="16169" y="2457"/>
                  </a:cubicBezTo>
                  <a:lnTo>
                    <a:pt x="16171" y="2457"/>
                  </a:lnTo>
                  <a:cubicBezTo>
                    <a:pt x="16184" y="2452"/>
                    <a:pt x="16198" y="2450"/>
                    <a:pt x="16212" y="2450"/>
                  </a:cubicBezTo>
                  <a:close/>
                  <a:moveTo>
                    <a:pt x="20323" y="2733"/>
                  </a:moveTo>
                  <a:cubicBezTo>
                    <a:pt x="20380" y="2733"/>
                    <a:pt x="20441" y="2770"/>
                    <a:pt x="20475" y="2836"/>
                  </a:cubicBezTo>
                  <a:lnTo>
                    <a:pt x="20473" y="2838"/>
                  </a:lnTo>
                  <a:cubicBezTo>
                    <a:pt x="20521" y="2925"/>
                    <a:pt x="20503" y="3025"/>
                    <a:pt x="20435" y="3061"/>
                  </a:cubicBezTo>
                  <a:cubicBezTo>
                    <a:pt x="20419" y="3070"/>
                    <a:pt x="20400" y="3074"/>
                    <a:pt x="20382" y="3074"/>
                  </a:cubicBezTo>
                  <a:cubicBezTo>
                    <a:pt x="20324" y="3074"/>
                    <a:pt x="20263" y="3034"/>
                    <a:pt x="20228" y="2967"/>
                  </a:cubicBezTo>
                  <a:cubicBezTo>
                    <a:pt x="20182" y="2882"/>
                    <a:pt x="20200" y="2782"/>
                    <a:pt x="20268" y="2746"/>
                  </a:cubicBezTo>
                  <a:cubicBezTo>
                    <a:pt x="20285" y="2737"/>
                    <a:pt x="20304" y="2733"/>
                    <a:pt x="20323" y="2733"/>
                  </a:cubicBezTo>
                  <a:close/>
                  <a:moveTo>
                    <a:pt x="14623" y="2845"/>
                  </a:moveTo>
                  <a:cubicBezTo>
                    <a:pt x="14709" y="2845"/>
                    <a:pt x="14780" y="2892"/>
                    <a:pt x="14794" y="2961"/>
                  </a:cubicBezTo>
                  <a:cubicBezTo>
                    <a:pt x="14810" y="3043"/>
                    <a:pt x="14736" y="3127"/>
                    <a:pt x="14632" y="3147"/>
                  </a:cubicBezTo>
                  <a:cubicBezTo>
                    <a:pt x="14617" y="3150"/>
                    <a:pt x="14601" y="3151"/>
                    <a:pt x="14586" y="3151"/>
                  </a:cubicBezTo>
                  <a:cubicBezTo>
                    <a:pt x="14499" y="3151"/>
                    <a:pt x="14425" y="3105"/>
                    <a:pt x="14413" y="3035"/>
                  </a:cubicBezTo>
                  <a:cubicBezTo>
                    <a:pt x="14397" y="2951"/>
                    <a:pt x="14469" y="2870"/>
                    <a:pt x="14575" y="2850"/>
                  </a:cubicBezTo>
                  <a:cubicBezTo>
                    <a:pt x="14591" y="2846"/>
                    <a:pt x="14607" y="2845"/>
                    <a:pt x="14623" y="2845"/>
                  </a:cubicBezTo>
                  <a:close/>
                  <a:moveTo>
                    <a:pt x="16910" y="2828"/>
                  </a:moveTo>
                  <a:cubicBezTo>
                    <a:pt x="16958" y="2828"/>
                    <a:pt x="17001" y="2845"/>
                    <a:pt x="17030" y="2880"/>
                  </a:cubicBezTo>
                  <a:cubicBezTo>
                    <a:pt x="17088" y="2951"/>
                    <a:pt x="17062" y="3071"/>
                    <a:pt x="16970" y="3145"/>
                  </a:cubicBezTo>
                  <a:cubicBezTo>
                    <a:pt x="16923" y="3184"/>
                    <a:pt x="16867" y="3203"/>
                    <a:pt x="16816" y="3203"/>
                  </a:cubicBezTo>
                  <a:cubicBezTo>
                    <a:pt x="16769" y="3203"/>
                    <a:pt x="16726" y="3186"/>
                    <a:pt x="16697" y="3153"/>
                  </a:cubicBezTo>
                  <a:cubicBezTo>
                    <a:pt x="16639" y="3081"/>
                    <a:pt x="16665" y="2961"/>
                    <a:pt x="16757" y="2886"/>
                  </a:cubicBezTo>
                  <a:cubicBezTo>
                    <a:pt x="16804" y="2848"/>
                    <a:pt x="16859" y="2828"/>
                    <a:pt x="16910" y="2828"/>
                  </a:cubicBezTo>
                  <a:close/>
                  <a:moveTo>
                    <a:pt x="20708" y="3195"/>
                  </a:moveTo>
                  <a:lnTo>
                    <a:pt x="20708" y="3197"/>
                  </a:lnTo>
                  <a:cubicBezTo>
                    <a:pt x="20709" y="3196"/>
                    <a:pt x="20710" y="3196"/>
                    <a:pt x="20711" y="3196"/>
                  </a:cubicBezTo>
                  <a:cubicBezTo>
                    <a:pt x="20749" y="3196"/>
                    <a:pt x="20774" y="3239"/>
                    <a:pt x="20752" y="3272"/>
                  </a:cubicBezTo>
                  <a:cubicBezTo>
                    <a:pt x="20742" y="3287"/>
                    <a:pt x="20727" y="3294"/>
                    <a:pt x="20712" y="3294"/>
                  </a:cubicBezTo>
                  <a:cubicBezTo>
                    <a:pt x="20692" y="3294"/>
                    <a:pt x="20673" y="3282"/>
                    <a:pt x="20667" y="3260"/>
                  </a:cubicBezTo>
                  <a:cubicBezTo>
                    <a:pt x="20659" y="3230"/>
                    <a:pt x="20679" y="3201"/>
                    <a:pt x="20708" y="3195"/>
                  </a:cubicBezTo>
                  <a:close/>
                  <a:moveTo>
                    <a:pt x="16156" y="3372"/>
                  </a:moveTo>
                  <a:cubicBezTo>
                    <a:pt x="16169" y="3372"/>
                    <a:pt x="16183" y="3374"/>
                    <a:pt x="16197" y="3378"/>
                  </a:cubicBezTo>
                  <a:cubicBezTo>
                    <a:pt x="16260" y="3396"/>
                    <a:pt x="16300" y="3450"/>
                    <a:pt x="16286" y="3499"/>
                  </a:cubicBezTo>
                  <a:cubicBezTo>
                    <a:pt x="16275" y="3539"/>
                    <a:pt x="16234" y="3563"/>
                    <a:pt x="16186" y="3563"/>
                  </a:cubicBezTo>
                  <a:cubicBezTo>
                    <a:pt x="16172" y="3563"/>
                    <a:pt x="16159" y="3561"/>
                    <a:pt x="16145" y="3557"/>
                  </a:cubicBezTo>
                  <a:cubicBezTo>
                    <a:pt x="16083" y="3539"/>
                    <a:pt x="16041" y="3483"/>
                    <a:pt x="16055" y="3434"/>
                  </a:cubicBezTo>
                  <a:lnTo>
                    <a:pt x="16055" y="3434"/>
                  </a:lnTo>
                  <a:lnTo>
                    <a:pt x="16055" y="3436"/>
                  </a:lnTo>
                  <a:cubicBezTo>
                    <a:pt x="16066" y="3397"/>
                    <a:pt x="16108" y="3372"/>
                    <a:pt x="16156" y="3372"/>
                  </a:cubicBezTo>
                  <a:close/>
                  <a:moveTo>
                    <a:pt x="15733" y="3048"/>
                  </a:moveTo>
                  <a:cubicBezTo>
                    <a:pt x="15760" y="3048"/>
                    <a:pt x="15787" y="3054"/>
                    <a:pt x="15812" y="3065"/>
                  </a:cubicBezTo>
                  <a:cubicBezTo>
                    <a:pt x="15934" y="3117"/>
                    <a:pt x="15976" y="3286"/>
                    <a:pt x="15908" y="3442"/>
                  </a:cubicBezTo>
                  <a:cubicBezTo>
                    <a:pt x="15854" y="3563"/>
                    <a:pt x="15746" y="3641"/>
                    <a:pt x="15643" y="3641"/>
                  </a:cubicBezTo>
                  <a:cubicBezTo>
                    <a:pt x="15616" y="3641"/>
                    <a:pt x="15590" y="3636"/>
                    <a:pt x="15565" y="3625"/>
                  </a:cubicBezTo>
                  <a:cubicBezTo>
                    <a:pt x="15445" y="3571"/>
                    <a:pt x="15402" y="3404"/>
                    <a:pt x="15469" y="3248"/>
                  </a:cubicBezTo>
                  <a:cubicBezTo>
                    <a:pt x="15523" y="3125"/>
                    <a:pt x="15630" y="3048"/>
                    <a:pt x="15733" y="3048"/>
                  </a:cubicBezTo>
                  <a:close/>
                  <a:moveTo>
                    <a:pt x="15273" y="3542"/>
                  </a:moveTo>
                  <a:cubicBezTo>
                    <a:pt x="15286" y="3542"/>
                    <a:pt x="15300" y="3543"/>
                    <a:pt x="15314" y="3547"/>
                  </a:cubicBezTo>
                  <a:cubicBezTo>
                    <a:pt x="15376" y="3563"/>
                    <a:pt x="15418" y="3619"/>
                    <a:pt x="15404" y="3669"/>
                  </a:cubicBezTo>
                  <a:cubicBezTo>
                    <a:pt x="15393" y="3708"/>
                    <a:pt x="15350" y="3732"/>
                    <a:pt x="15301" y="3732"/>
                  </a:cubicBezTo>
                  <a:cubicBezTo>
                    <a:pt x="15289" y="3732"/>
                    <a:pt x="15275" y="3730"/>
                    <a:pt x="15262" y="3727"/>
                  </a:cubicBezTo>
                  <a:cubicBezTo>
                    <a:pt x="15198" y="3709"/>
                    <a:pt x="15158" y="3653"/>
                    <a:pt x="15172" y="3605"/>
                  </a:cubicBezTo>
                  <a:cubicBezTo>
                    <a:pt x="15183" y="3566"/>
                    <a:pt x="15225" y="3542"/>
                    <a:pt x="15273" y="3542"/>
                  </a:cubicBezTo>
                  <a:close/>
                  <a:moveTo>
                    <a:pt x="21732" y="3397"/>
                  </a:moveTo>
                  <a:cubicBezTo>
                    <a:pt x="21789" y="3397"/>
                    <a:pt x="21850" y="3437"/>
                    <a:pt x="21886" y="3503"/>
                  </a:cubicBezTo>
                  <a:cubicBezTo>
                    <a:pt x="21932" y="3589"/>
                    <a:pt x="21914" y="3689"/>
                    <a:pt x="21846" y="3725"/>
                  </a:cubicBezTo>
                  <a:cubicBezTo>
                    <a:pt x="21829" y="3734"/>
                    <a:pt x="21811" y="3739"/>
                    <a:pt x="21792" y="3739"/>
                  </a:cubicBezTo>
                  <a:cubicBezTo>
                    <a:pt x="21735" y="3739"/>
                    <a:pt x="21673" y="3699"/>
                    <a:pt x="21639" y="3633"/>
                  </a:cubicBezTo>
                  <a:cubicBezTo>
                    <a:pt x="21593" y="3545"/>
                    <a:pt x="21611" y="3446"/>
                    <a:pt x="21679" y="3410"/>
                  </a:cubicBezTo>
                  <a:cubicBezTo>
                    <a:pt x="21695" y="3401"/>
                    <a:pt x="21713" y="3397"/>
                    <a:pt x="21732" y="3397"/>
                  </a:cubicBezTo>
                  <a:close/>
                  <a:moveTo>
                    <a:pt x="14683" y="3681"/>
                  </a:moveTo>
                  <a:cubicBezTo>
                    <a:pt x="14698" y="3681"/>
                    <a:pt x="14713" y="3687"/>
                    <a:pt x="14724" y="3701"/>
                  </a:cubicBezTo>
                  <a:cubicBezTo>
                    <a:pt x="14750" y="3735"/>
                    <a:pt x="14726" y="3784"/>
                    <a:pt x="14684" y="3786"/>
                  </a:cubicBezTo>
                  <a:cubicBezTo>
                    <a:pt x="14650" y="3782"/>
                    <a:pt x="14628" y="3753"/>
                    <a:pt x="14630" y="3721"/>
                  </a:cubicBezTo>
                  <a:lnTo>
                    <a:pt x="14632" y="3721"/>
                  </a:lnTo>
                  <a:cubicBezTo>
                    <a:pt x="14638" y="3695"/>
                    <a:pt x="14660" y="3681"/>
                    <a:pt x="14683" y="3681"/>
                  </a:cubicBezTo>
                  <a:close/>
                  <a:moveTo>
                    <a:pt x="21611" y="3791"/>
                  </a:moveTo>
                  <a:cubicBezTo>
                    <a:pt x="21636" y="3791"/>
                    <a:pt x="21658" y="3800"/>
                    <a:pt x="21673" y="3818"/>
                  </a:cubicBezTo>
                  <a:cubicBezTo>
                    <a:pt x="21703" y="3856"/>
                    <a:pt x="21687" y="3916"/>
                    <a:pt x="21641" y="3954"/>
                  </a:cubicBezTo>
                  <a:cubicBezTo>
                    <a:pt x="21617" y="3973"/>
                    <a:pt x="21589" y="3982"/>
                    <a:pt x="21564" y="3982"/>
                  </a:cubicBezTo>
                  <a:cubicBezTo>
                    <a:pt x="21538" y="3982"/>
                    <a:pt x="21516" y="3973"/>
                    <a:pt x="21502" y="3954"/>
                  </a:cubicBezTo>
                  <a:cubicBezTo>
                    <a:pt x="21472" y="3916"/>
                    <a:pt x="21486" y="3856"/>
                    <a:pt x="21534" y="3818"/>
                  </a:cubicBezTo>
                  <a:cubicBezTo>
                    <a:pt x="21558" y="3800"/>
                    <a:pt x="21586" y="3791"/>
                    <a:pt x="21611" y="3791"/>
                  </a:cubicBezTo>
                  <a:close/>
                  <a:moveTo>
                    <a:pt x="15694" y="3774"/>
                  </a:moveTo>
                  <a:cubicBezTo>
                    <a:pt x="15720" y="3774"/>
                    <a:pt x="15744" y="3783"/>
                    <a:pt x="15760" y="3802"/>
                  </a:cubicBezTo>
                  <a:cubicBezTo>
                    <a:pt x="15792" y="3842"/>
                    <a:pt x="15778" y="3908"/>
                    <a:pt x="15726" y="3950"/>
                  </a:cubicBezTo>
                  <a:cubicBezTo>
                    <a:pt x="15701" y="3972"/>
                    <a:pt x="15669" y="3982"/>
                    <a:pt x="15641" y="3982"/>
                  </a:cubicBezTo>
                  <a:cubicBezTo>
                    <a:pt x="15614" y="3982"/>
                    <a:pt x="15590" y="3973"/>
                    <a:pt x="15575" y="3954"/>
                  </a:cubicBezTo>
                  <a:cubicBezTo>
                    <a:pt x="15543" y="3914"/>
                    <a:pt x="15557" y="3848"/>
                    <a:pt x="15609" y="3806"/>
                  </a:cubicBezTo>
                  <a:cubicBezTo>
                    <a:pt x="15635" y="3785"/>
                    <a:pt x="15665" y="3774"/>
                    <a:pt x="15694" y="3774"/>
                  </a:cubicBezTo>
                  <a:close/>
                  <a:moveTo>
                    <a:pt x="21106" y="3166"/>
                  </a:moveTo>
                  <a:cubicBezTo>
                    <a:pt x="21272" y="3166"/>
                    <a:pt x="21430" y="3319"/>
                    <a:pt x="21468" y="3533"/>
                  </a:cubicBezTo>
                  <a:cubicBezTo>
                    <a:pt x="21512" y="3768"/>
                    <a:pt x="21398" y="3988"/>
                    <a:pt x="21215" y="4022"/>
                  </a:cubicBezTo>
                  <a:cubicBezTo>
                    <a:pt x="21198" y="4025"/>
                    <a:pt x="21182" y="4026"/>
                    <a:pt x="21166" y="4026"/>
                  </a:cubicBezTo>
                  <a:cubicBezTo>
                    <a:pt x="21000" y="4026"/>
                    <a:pt x="20844" y="3871"/>
                    <a:pt x="20804" y="3657"/>
                  </a:cubicBezTo>
                  <a:cubicBezTo>
                    <a:pt x="20760" y="3422"/>
                    <a:pt x="20874" y="3204"/>
                    <a:pt x="21057" y="3171"/>
                  </a:cubicBezTo>
                  <a:cubicBezTo>
                    <a:pt x="21074" y="3168"/>
                    <a:pt x="21090" y="3166"/>
                    <a:pt x="21106" y="3166"/>
                  </a:cubicBezTo>
                  <a:close/>
                  <a:moveTo>
                    <a:pt x="16462" y="3603"/>
                  </a:moveTo>
                  <a:cubicBezTo>
                    <a:pt x="16499" y="3603"/>
                    <a:pt x="16534" y="3613"/>
                    <a:pt x="16565" y="3633"/>
                  </a:cubicBezTo>
                  <a:cubicBezTo>
                    <a:pt x="16669" y="3701"/>
                    <a:pt x="16681" y="3864"/>
                    <a:pt x="16593" y="3996"/>
                  </a:cubicBezTo>
                  <a:cubicBezTo>
                    <a:pt x="16533" y="4088"/>
                    <a:pt x="16439" y="4141"/>
                    <a:pt x="16352" y="4141"/>
                  </a:cubicBezTo>
                  <a:cubicBezTo>
                    <a:pt x="16316" y="4141"/>
                    <a:pt x="16281" y="4131"/>
                    <a:pt x="16251" y="4111"/>
                  </a:cubicBezTo>
                  <a:cubicBezTo>
                    <a:pt x="16147" y="4043"/>
                    <a:pt x="16135" y="3882"/>
                    <a:pt x="16221" y="3749"/>
                  </a:cubicBezTo>
                  <a:cubicBezTo>
                    <a:pt x="16282" y="3656"/>
                    <a:pt x="16376" y="3603"/>
                    <a:pt x="16462" y="3603"/>
                  </a:cubicBezTo>
                  <a:close/>
                  <a:moveTo>
                    <a:pt x="14309" y="3955"/>
                  </a:moveTo>
                  <a:cubicBezTo>
                    <a:pt x="14336" y="3955"/>
                    <a:pt x="14360" y="3964"/>
                    <a:pt x="14375" y="3984"/>
                  </a:cubicBezTo>
                  <a:cubicBezTo>
                    <a:pt x="14409" y="4024"/>
                    <a:pt x="14393" y="4089"/>
                    <a:pt x="14343" y="4131"/>
                  </a:cubicBezTo>
                  <a:cubicBezTo>
                    <a:pt x="14317" y="4153"/>
                    <a:pt x="14285" y="4164"/>
                    <a:pt x="14257" y="4164"/>
                  </a:cubicBezTo>
                  <a:cubicBezTo>
                    <a:pt x="14231" y="4164"/>
                    <a:pt x="14207" y="4154"/>
                    <a:pt x="14192" y="4135"/>
                  </a:cubicBezTo>
                  <a:cubicBezTo>
                    <a:pt x="14158" y="4095"/>
                    <a:pt x="14172" y="4030"/>
                    <a:pt x="14224" y="3988"/>
                  </a:cubicBezTo>
                  <a:cubicBezTo>
                    <a:pt x="14250" y="3966"/>
                    <a:pt x="14281" y="3955"/>
                    <a:pt x="14309" y="3955"/>
                  </a:cubicBezTo>
                  <a:close/>
                  <a:moveTo>
                    <a:pt x="15700" y="4109"/>
                  </a:moveTo>
                  <a:cubicBezTo>
                    <a:pt x="15730" y="4113"/>
                    <a:pt x="15754" y="4141"/>
                    <a:pt x="15752" y="4173"/>
                  </a:cubicBezTo>
                  <a:cubicBezTo>
                    <a:pt x="15745" y="4200"/>
                    <a:pt x="15722" y="4214"/>
                    <a:pt x="15699" y="4214"/>
                  </a:cubicBezTo>
                  <a:cubicBezTo>
                    <a:pt x="15685" y="4214"/>
                    <a:pt x="15670" y="4208"/>
                    <a:pt x="15659" y="4195"/>
                  </a:cubicBezTo>
                  <a:cubicBezTo>
                    <a:pt x="15633" y="4161"/>
                    <a:pt x="15657" y="4109"/>
                    <a:pt x="15700" y="4109"/>
                  </a:cubicBezTo>
                  <a:close/>
                  <a:moveTo>
                    <a:pt x="21180" y="4166"/>
                  </a:moveTo>
                  <a:cubicBezTo>
                    <a:pt x="21204" y="4166"/>
                    <a:pt x="21229" y="4174"/>
                    <a:pt x="21253" y="4189"/>
                  </a:cubicBezTo>
                  <a:cubicBezTo>
                    <a:pt x="21302" y="4223"/>
                    <a:pt x="21322" y="4281"/>
                    <a:pt x="21296" y="4320"/>
                  </a:cubicBezTo>
                  <a:cubicBezTo>
                    <a:pt x="21283" y="4342"/>
                    <a:pt x="21258" y="4352"/>
                    <a:pt x="21231" y="4352"/>
                  </a:cubicBezTo>
                  <a:cubicBezTo>
                    <a:pt x="21207" y="4352"/>
                    <a:pt x="21181" y="4344"/>
                    <a:pt x="21157" y="4328"/>
                  </a:cubicBezTo>
                  <a:lnTo>
                    <a:pt x="21157" y="4330"/>
                  </a:lnTo>
                  <a:cubicBezTo>
                    <a:pt x="21107" y="4297"/>
                    <a:pt x="21087" y="4239"/>
                    <a:pt x="21113" y="4199"/>
                  </a:cubicBezTo>
                  <a:cubicBezTo>
                    <a:pt x="21127" y="4177"/>
                    <a:pt x="21152" y="4166"/>
                    <a:pt x="21180" y="4166"/>
                  </a:cubicBezTo>
                  <a:close/>
                  <a:moveTo>
                    <a:pt x="15938" y="4352"/>
                  </a:moveTo>
                  <a:cubicBezTo>
                    <a:pt x="15970" y="4356"/>
                    <a:pt x="15991" y="4384"/>
                    <a:pt x="15989" y="4418"/>
                  </a:cubicBezTo>
                  <a:cubicBezTo>
                    <a:pt x="15983" y="4443"/>
                    <a:pt x="15961" y="4458"/>
                    <a:pt x="15938" y="4458"/>
                  </a:cubicBezTo>
                  <a:cubicBezTo>
                    <a:pt x="15923" y="4458"/>
                    <a:pt x="15908" y="4452"/>
                    <a:pt x="15898" y="4438"/>
                  </a:cubicBezTo>
                  <a:cubicBezTo>
                    <a:pt x="15870" y="4404"/>
                    <a:pt x="15894" y="4352"/>
                    <a:pt x="15938" y="4352"/>
                  </a:cubicBezTo>
                  <a:close/>
                  <a:moveTo>
                    <a:pt x="13447" y="3875"/>
                  </a:moveTo>
                  <a:cubicBezTo>
                    <a:pt x="13489" y="3875"/>
                    <a:pt x="13533" y="3881"/>
                    <a:pt x="13576" y="3894"/>
                  </a:cubicBezTo>
                  <a:cubicBezTo>
                    <a:pt x="13775" y="3952"/>
                    <a:pt x="13903" y="4123"/>
                    <a:pt x="13857" y="4281"/>
                  </a:cubicBezTo>
                  <a:cubicBezTo>
                    <a:pt x="13823" y="4402"/>
                    <a:pt x="13694" y="4478"/>
                    <a:pt x="13543" y="4478"/>
                  </a:cubicBezTo>
                  <a:cubicBezTo>
                    <a:pt x="13502" y="4478"/>
                    <a:pt x="13458" y="4472"/>
                    <a:pt x="13415" y="4460"/>
                  </a:cubicBezTo>
                  <a:cubicBezTo>
                    <a:pt x="13215" y="4402"/>
                    <a:pt x="13090" y="4229"/>
                    <a:pt x="13134" y="4073"/>
                  </a:cubicBezTo>
                  <a:cubicBezTo>
                    <a:pt x="13170" y="3952"/>
                    <a:pt x="13298" y="3875"/>
                    <a:pt x="13447" y="3875"/>
                  </a:cubicBezTo>
                  <a:close/>
                  <a:moveTo>
                    <a:pt x="21218" y="4481"/>
                  </a:moveTo>
                  <a:cubicBezTo>
                    <a:pt x="21238" y="4481"/>
                    <a:pt x="21258" y="4493"/>
                    <a:pt x="21264" y="4516"/>
                  </a:cubicBezTo>
                  <a:cubicBezTo>
                    <a:pt x="21268" y="4544"/>
                    <a:pt x="21251" y="4570"/>
                    <a:pt x="21223" y="4576"/>
                  </a:cubicBezTo>
                  <a:lnTo>
                    <a:pt x="21223" y="4578"/>
                  </a:lnTo>
                  <a:cubicBezTo>
                    <a:pt x="21221" y="4578"/>
                    <a:pt x="21219" y="4578"/>
                    <a:pt x="21218" y="4578"/>
                  </a:cubicBezTo>
                  <a:cubicBezTo>
                    <a:pt x="21179" y="4578"/>
                    <a:pt x="21156" y="4534"/>
                    <a:pt x="21179" y="4502"/>
                  </a:cubicBezTo>
                  <a:cubicBezTo>
                    <a:pt x="21188" y="4488"/>
                    <a:pt x="21203" y="4481"/>
                    <a:pt x="21218" y="4481"/>
                  </a:cubicBezTo>
                  <a:close/>
                  <a:moveTo>
                    <a:pt x="22805" y="4001"/>
                  </a:moveTo>
                  <a:cubicBezTo>
                    <a:pt x="22907" y="4001"/>
                    <a:pt x="23019" y="4067"/>
                    <a:pt x="23088" y="4179"/>
                  </a:cubicBezTo>
                  <a:cubicBezTo>
                    <a:pt x="23184" y="4334"/>
                    <a:pt x="23164" y="4524"/>
                    <a:pt x="23042" y="4597"/>
                  </a:cubicBezTo>
                  <a:cubicBezTo>
                    <a:pt x="23008" y="4619"/>
                    <a:pt x="22969" y="4629"/>
                    <a:pt x="22929" y="4629"/>
                  </a:cubicBezTo>
                  <a:cubicBezTo>
                    <a:pt x="22827" y="4629"/>
                    <a:pt x="22716" y="4563"/>
                    <a:pt x="22646" y="4450"/>
                  </a:cubicBezTo>
                  <a:cubicBezTo>
                    <a:pt x="22550" y="4295"/>
                    <a:pt x="22572" y="4107"/>
                    <a:pt x="22693" y="4032"/>
                  </a:cubicBezTo>
                  <a:cubicBezTo>
                    <a:pt x="22727" y="4011"/>
                    <a:pt x="22765" y="4001"/>
                    <a:pt x="22805" y="4001"/>
                  </a:cubicBezTo>
                  <a:close/>
                  <a:moveTo>
                    <a:pt x="15988" y="4629"/>
                  </a:moveTo>
                  <a:cubicBezTo>
                    <a:pt x="16014" y="4629"/>
                    <a:pt x="16038" y="4638"/>
                    <a:pt x="16053" y="4657"/>
                  </a:cubicBezTo>
                  <a:cubicBezTo>
                    <a:pt x="16087" y="4697"/>
                    <a:pt x="16071" y="4763"/>
                    <a:pt x="16019" y="4805"/>
                  </a:cubicBezTo>
                  <a:lnTo>
                    <a:pt x="16021" y="4805"/>
                  </a:lnTo>
                  <a:cubicBezTo>
                    <a:pt x="15994" y="4826"/>
                    <a:pt x="15963" y="4837"/>
                    <a:pt x="15935" y="4837"/>
                  </a:cubicBezTo>
                  <a:cubicBezTo>
                    <a:pt x="15909" y="4837"/>
                    <a:pt x="15885" y="4828"/>
                    <a:pt x="15870" y="4809"/>
                  </a:cubicBezTo>
                  <a:cubicBezTo>
                    <a:pt x="15836" y="4769"/>
                    <a:pt x="15852" y="4703"/>
                    <a:pt x="15902" y="4661"/>
                  </a:cubicBezTo>
                  <a:cubicBezTo>
                    <a:pt x="15929" y="4640"/>
                    <a:pt x="15960" y="4629"/>
                    <a:pt x="15988" y="4629"/>
                  </a:cubicBezTo>
                  <a:close/>
                  <a:moveTo>
                    <a:pt x="14357" y="4743"/>
                  </a:moveTo>
                  <a:cubicBezTo>
                    <a:pt x="14372" y="4743"/>
                    <a:pt x="14387" y="4749"/>
                    <a:pt x="14397" y="4763"/>
                  </a:cubicBezTo>
                  <a:cubicBezTo>
                    <a:pt x="14425" y="4797"/>
                    <a:pt x="14401" y="4849"/>
                    <a:pt x="14357" y="4849"/>
                  </a:cubicBezTo>
                  <a:cubicBezTo>
                    <a:pt x="14325" y="4845"/>
                    <a:pt x="14302" y="4815"/>
                    <a:pt x="14306" y="4783"/>
                  </a:cubicBezTo>
                  <a:cubicBezTo>
                    <a:pt x="14312" y="4758"/>
                    <a:pt x="14334" y="4743"/>
                    <a:pt x="14357" y="4743"/>
                  </a:cubicBezTo>
                  <a:close/>
                  <a:moveTo>
                    <a:pt x="15587" y="4777"/>
                  </a:moveTo>
                  <a:cubicBezTo>
                    <a:pt x="15619" y="4781"/>
                    <a:pt x="15641" y="4809"/>
                    <a:pt x="15639" y="4841"/>
                  </a:cubicBezTo>
                  <a:lnTo>
                    <a:pt x="15639" y="4843"/>
                  </a:lnTo>
                  <a:cubicBezTo>
                    <a:pt x="15633" y="4868"/>
                    <a:pt x="15610" y="4882"/>
                    <a:pt x="15587" y="4882"/>
                  </a:cubicBezTo>
                  <a:cubicBezTo>
                    <a:pt x="15572" y="4882"/>
                    <a:pt x="15557" y="4876"/>
                    <a:pt x="15547" y="4863"/>
                  </a:cubicBezTo>
                  <a:cubicBezTo>
                    <a:pt x="15519" y="4829"/>
                    <a:pt x="15543" y="4777"/>
                    <a:pt x="15587" y="4777"/>
                  </a:cubicBezTo>
                  <a:close/>
                  <a:moveTo>
                    <a:pt x="15089" y="3753"/>
                  </a:moveTo>
                  <a:cubicBezTo>
                    <a:pt x="15171" y="3753"/>
                    <a:pt x="15249" y="3775"/>
                    <a:pt x="15316" y="3822"/>
                  </a:cubicBezTo>
                  <a:cubicBezTo>
                    <a:pt x="15531" y="3972"/>
                    <a:pt x="15549" y="4314"/>
                    <a:pt x="15358" y="4588"/>
                  </a:cubicBezTo>
                  <a:cubicBezTo>
                    <a:pt x="15228" y="4777"/>
                    <a:pt x="15032" y="4884"/>
                    <a:pt x="14852" y="4884"/>
                  </a:cubicBezTo>
                  <a:cubicBezTo>
                    <a:pt x="14770" y="4884"/>
                    <a:pt x="14692" y="4861"/>
                    <a:pt x="14624" y="4815"/>
                  </a:cubicBezTo>
                  <a:cubicBezTo>
                    <a:pt x="14411" y="4665"/>
                    <a:pt x="14393" y="4322"/>
                    <a:pt x="14583" y="4047"/>
                  </a:cubicBezTo>
                  <a:cubicBezTo>
                    <a:pt x="14714" y="3860"/>
                    <a:pt x="14910" y="3753"/>
                    <a:pt x="15089" y="3753"/>
                  </a:cubicBezTo>
                  <a:close/>
                  <a:moveTo>
                    <a:pt x="24404" y="4752"/>
                  </a:moveTo>
                  <a:cubicBezTo>
                    <a:pt x="24430" y="4752"/>
                    <a:pt x="24457" y="4757"/>
                    <a:pt x="24483" y="4767"/>
                  </a:cubicBezTo>
                  <a:cubicBezTo>
                    <a:pt x="24575" y="4801"/>
                    <a:pt x="24628" y="4888"/>
                    <a:pt x="24600" y="4960"/>
                  </a:cubicBezTo>
                  <a:cubicBezTo>
                    <a:pt x="24581" y="5011"/>
                    <a:pt x="24525" y="5041"/>
                    <a:pt x="24462" y="5041"/>
                  </a:cubicBezTo>
                  <a:cubicBezTo>
                    <a:pt x="24437" y="5041"/>
                    <a:pt x="24410" y="5036"/>
                    <a:pt x="24383" y="5026"/>
                  </a:cubicBezTo>
                  <a:cubicBezTo>
                    <a:pt x="24292" y="4990"/>
                    <a:pt x="24240" y="4904"/>
                    <a:pt x="24268" y="4833"/>
                  </a:cubicBezTo>
                  <a:cubicBezTo>
                    <a:pt x="24286" y="4782"/>
                    <a:pt x="24341" y="4752"/>
                    <a:pt x="24404" y="4752"/>
                  </a:cubicBezTo>
                  <a:close/>
                  <a:moveTo>
                    <a:pt x="13595" y="4836"/>
                  </a:moveTo>
                  <a:cubicBezTo>
                    <a:pt x="13604" y="4836"/>
                    <a:pt x="13613" y="4837"/>
                    <a:pt x="13622" y="4841"/>
                  </a:cubicBezTo>
                  <a:cubicBezTo>
                    <a:pt x="13670" y="4859"/>
                    <a:pt x="13692" y="4922"/>
                    <a:pt x="13670" y="4984"/>
                  </a:cubicBezTo>
                  <a:cubicBezTo>
                    <a:pt x="13652" y="5035"/>
                    <a:pt x="13609" y="5068"/>
                    <a:pt x="13567" y="5068"/>
                  </a:cubicBezTo>
                  <a:cubicBezTo>
                    <a:pt x="13558" y="5068"/>
                    <a:pt x="13549" y="5067"/>
                    <a:pt x="13540" y="5064"/>
                  </a:cubicBezTo>
                  <a:lnTo>
                    <a:pt x="13540" y="5064"/>
                  </a:lnTo>
                  <a:lnTo>
                    <a:pt x="13542" y="5066"/>
                  </a:lnTo>
                  <a:cubicBezTo>
                    <a:pt x="13492" y="5048"/>
                    <a:pt x="13473" y="4984"/>
                    <a:pt x="13494" y="4922"/>
                  </a:cubicBezTo>
                  <a:cubicBezTo>
                    <a:pt x="13511" y="4870"/>
                    <a:pt x="13553" y="4836"/>
                    <a:pt x="13595" y="4836"/>
                  </a:cubicBezTo>
                  <a:close/>
                  <a:moveTo>
                    <a:pt x="21864" y="3971"/>
                  </a:moveTo>
                  <a:cubicBezTo>
                    <a:pt x="21877" y="3971"/>
                    <a:pt x="21891" y="3972"/>
                    <a:pt x="21904" y="3974"/>
                  </a:cubicBezTo>
                  <a:cubicBezTo>
                    <a:pt x="22141" y="4002"/>
                    <a:pt x="22305" y="4271"/>
                    <a:pt x="22269" y="4576"/>
                  </a:cubicBezTo>
                  <a:lnTo>
                    <a:pt x="22269" y="4578"/>
                  </a:lnTo>
                  <a:cubicBezTo>
                    <a:pt x="22235" y="4865"/>
                    <a:pt x="22036" y="5080"/>
                    <a:pt x="21815" y="5080"/>
                  </a:cubicBezTo>
                  <a:cubicBezTo>
                    <a:pt x="21801" y="5080"/>
                    <a:pt x="21788" y="5079"/>
                    <a:pt x="21775" y="5078"/>
                  </a:cubicBezTo>
                  <a:cubicBezTo>
                    <a:pt x="21536" y="5050"/>
                    <a:pt x="21372" y="4781"/>
                    <a:pt x="21408" y="4476"/>
                  </a:cubicBezTo>
                  <a:cubicBezTo>
                    <a:pt x="21442" y="4188"/>
                    <a:pt x="21641" y="3971"/>
                    <a:pt x="21864" y="3971"/>
                  </a:cubicBezTo>
                  <a:close/>
                  <a:moveTo>
                    <a:pt x="22282" y="4988"/>
                  </a:moveTo>
                  <a:cubicBezTo>
                    <a:pt x="22284" y="4988"/>
                    <a:pt x="22285" y="4988"/>
                    <a:pt x="22287" y="4988"/>
                  </a:cubicBezTo>
                  <a:cubicBezTo>
                    <a:pt x="22347" y="4992"/>
                    <a:pt x="22394" y="5030"/>
                    <a:pt x="22392" y="5078"/>
                  </a:cubicBezTo>
                  <a:lnTo>
                    <a:pt x="22392" y="5080"/>
                  </a:lnTo>
                  <a:cubicBezTo>
                    <a:pt x="22390" y="5124"/>
                    <a:pt x="22341" y="5160"/>
                    <a:pt x="22284" y="5160"/>
                  </a:cubicBezTo>
                  <a:cubicBezTo>
                    <a:pt x="22282" y="5160"/>
                    <a:pt x="22280" y="5160"/>
                    <a:pt x="22279" y="5159"/>
                  </a:cubicBezTo>
                  <a:cubicBezTo>
                    <a:pt x="22219" y="5157"/>
                    <a:pt x="22171" y="5118"/>
                    <a:pt x="22173" y="5070"/>
                  </a:cubicBezTo>
                  <a:cubicBezTo>
                    <a:pt x="22175" y="5023"/>
                    <a:pt x="22224" y="4988"/>
                    <a:pt x="22282" y="4988"/>
                  </a:cubicBezTo>
                  <a:close/>
                  <a:moveTo>
                    <a:pt x="15132" y="5021"/>
                  </a:moveTo>
                  <a:cubicBezTo>
                    <a:pt x="15145" y="5021"/>
                    <a:pt x="15158" y="5025"/>
                    <a:pt x="15168" y="5032"/>
                  </a:cubicBezTo>
                  <a:cubicBezTo>
                    <a:pt x="15206" y="5056"/>
                    <a:pt x="15212" y="5116"/>
                    <a:pt x="15180" y="5163"/>
                  </a:cubicBezTo>
                  <a:cubicBezTo>
                    <a:pt x="15158" y="5198"/>
                    <a:pt x="15123" y="5217"/>
                    <a:pt x="15091" y="5217"/>
                  </a:cubicBezTo>
                  <a:cubicBezTo>
                    <a:pt x="15078" y="5217"/>
                    <a:pt x="15066" y="5214"/>
                    <a:pt x="15055" y="5207"/>
                  </a:cubicBezTo>
                  <a:cubicBezTo>
                    <a:pt x="15017" y="5181"/>
                    <a:pt x="15013" y="5122"/>
                    <a:pt x="15045" y="5074"/>
                  </a:cubicBezTo>
                  <a:cubicBezTo>
                    <a:pt x="15067" y="5040"/>
                    <a:pt x="15101" y="5021"/>
                    <a:pt x="15132" y="5021"/>
                  </a:cubicBezTo>
                  <a:close/>
                  <a:moveTo>
                    <a:pt x="12202" y="4911"/>
                  </a:moveTo>
                  <a:cubicBezTo>
                    <a:pt x="12288" y="4911"/>
                    <a:pt x="12361" y="4959"/>
                    <a:pt x="12372" y="5028"/>
                  </a:cubicBezTo>
                  <a:cubicBezTo>
                    <a:pt x="12388" y="5110"/>
                    <a:pt x="12317" y="5193"/>
                    <a:pt x="12211" y="5213"/>
                  </a:cubicBezTo>
                  <a:cubicBezTo>
                    <a:pt x="12195" y="5216"/>
                    <a:pt x="12180" y="5218"/>
                    <a:pt x="12165" y="5218"/>
                  </a:cubicBezTo>
                  <a:cubicBezTo>
                    <a:pt x="12078" y="5218"/>
                    <a:pt x="12005" y="5171"/>
                    <a:pt x="11992" y="5102"/>
                  </a:cubicBezTo>
                  <a:cubicBezTo>
                    <a:pt x="11976" y="5018"/>
                    <a:pt x="12048" y="4934"/>
                    <a:pt x="12153" y="4914"/>
                  </a:cubicBezTo>
                  <a:lnTo>
                    <a:pt x="12153" y="4916"/>
                  </a:lnTo>
                  <a:cubicBezTo>
                    <a:pt x="12170" y="4913"/>
                    <a:pt x="12186" y="4911"/>
                    <a:pt x="12202" y="4911"/>
                  </a:cubicBezTo>
                  <a:close/>
                  <a:moveTo>
                    <a:pt x="23186" y="5049"/>
                  </a:moveTo>
                  <a:cubicBezTo>
                    <a:pt x="23209" y="5049"/>
                    <a:pt x="23233" y="5056"/>
                    <a:pt x="23255" y="5070"/>
                  </a:cubicBezTo>
                  <a:cubicBezTo>
                    <a:pt x="23305" y="5104"/>
                    <a:pt x="23325" y="5163"/>
                    <a:pt x="23299" y="5203"/>
                  </a:cubicBezTo>
                  <a:cubicBezTo>
                    <a:pt x="23285" y="5224"/>
                    <a:pt x="23259" y="5236"/>
                    <a:pt x="23231" y="5236"/>
                  </a:cubicBezTo>
                  <a:cubicBezTo>
                    <a:pt x="23208" y="5236"/>
                    <a:pt x="23184" y="5228"/>
                    <a:pt x="23162" y="5213"/>
                  </a:cubicBezTo>
                  <a:cubicBezTo>
                    <a:pt x="23110" y="5179"/>
                    <a:pt x="23090" y="5120"/>
                    <a:pt x="23118" y="5082"/>
                  </a:cubicBezTo>
                  <a:cubicBezTo>
                    <a:pt x="23132" y="5060"/>
                    <a:pt x="23158" y="5049"/>
                    <a:pt x="23186" y="5049"/>
                  </a:cubicBezTo>
                  <a:close/>
                  <a:moveTo>
                    <a:pt x="21606" y="5152"/>
                  </a:moveTo>
                  <a:cubicBezTo>
                    <a:pt x="21629" y="5152"/>
                    <a:pt x="21654" y="5160"/>
                    <a:pt x="21677" y="5175"/>
                  </a:cubicBezTo>
                  <a:cubicBezTo>
                    <a:pt x="21729" y="5207"/>
                    <a:pt x="21749" y="5267"/>
                    <a:pt x="21723" y="5305"/>
                  </a:cubicBezTo>
                  <a:lnTo>
                    <a:pt x="21721" y="5307"/>
                  </a:lnTo>
                  <a:cubicBezTo>
                    <a:pt x="21708" y="5329"/>
                    <a:pt x="21683" y="5340"/>
                    <a:pt x="21655" y="5340"/>
                  </a:cubicBezTo>
                  <a:cubicBezTo>
                    <a:pt x="21631" y="5340"/>
                    <a:pt x="21606" y="5332"/>
                    <a:pt x="21583" y="5317"/>
                  </a:cubicBezTo>
                  <a:cubicBezTo>
                    <a:pt x="21532" y="5283"/>
                    <a:pt x="21514" y="5225"/>
                    <a:pt x="21539" y="5185"/>
                  </a:cubicBezTo>
                  <a:cubicBezTo>
                    <a:pt x="21554" y="5164"/>
                    <a:pt x="21579" y="5152"/>
                    <a:pt x="21606" y="5152"/>
                  </a:cubicBezTo>
                  <a:close/>
                  <a:moveTo>
                    <a:pt x="14151" y="4965"/>
                  </a:moveTo>
                  <a:cubicBezTo>
                    <a:pt x="14172" y="4965"/>
                    <a:pt x="14192" y="4969"/>
                    <a:pt x="14212" y="4978"/>
                  </a:cubicBezTo>
                  <a:cubicBezTo>
                    <a:pt x="14308" y="5020"/>
                    <a:pt x="14341" y="5151"/>
                    <a:pt x="14288" y="5271"/>
                  </a:cubicBezTo>
                  <a:cubicBezTo>
                    <a:pt x="14245" y="5367"/>
                    <a:pt x="14161" y="5427"/>
                    <a:pt x="14081" y="5427"/>
                  </a:cubicBezTo>
                  <a:cubicBezTo>
                    <a:pt x="14061" y="5427"/>
                    <a:pt x="14040" y="5423"/>
                    <a:pt x="14021" y="5415"/>
                  </a:cubicBezTo>
                  <a:cubicBezTo>
                    <a:pt x="13927" y="5375"/>
                    <a:pt x="13893" y="5243"/>
                    <a:pt x="13945" y="5122"/>
                  </a:cubicBezTo>
                  <a:lnTo>
                    <a:pt x="13947" y="5122"/>
                  </a:lnTo>
                  <a:cubicBezTo>
                    <a:pt x="13988" y="5025"/>
                    <a:pt x="14071" y="4965"/>
                    <a:pt x="14151" y="4965"/>
                  </a:cubicBezTo>
                  <a:close/>
                  <a:moveTo>
                    <a:pt x="23615" y="5351"/>
                  </a:moveTo>
                  <a:cubicBezTo>
                    <a:pt x="23656" y="5351"/>
                    <a:pt x="23679" y="5443"/>
                    <a:pt x="23628" y="5446"/>
                  </a:cubicBezTo>
                  <a:cubicBezTo>
                    <a:pt x="23621" y="5450"/>
                    <a:pt x="23613" y="5451"/>
                    <a:pt x="23606" y="5451"/>
                  </a:cubicBezTo>
                  <a:cubicBezTo>
                    <a:pt x="23585" y="5451"/>
                    <a:pt x="23565" y="5439"/>
                    <a:pt x="23556" y="5419"/>
                  </a:cubicBezTo>
                  <a:cubicBezTo>
                    <a:pt x="23550" y="5391"/>
                    <a:pt x="23570" y="5363"/>
                    <a:pt x="23600" y="5357"/>
                  </a:cubicBezTo>
                  <a:lnTo>
                    <a:pt x="23598" y="5357"/>
                  </a:lnTo>
                  <a:cubicBezTo>
                    <a:pt x="23604" y="5353"/>
                    <a:pt x="23610" y="5351"/>
                    <a:pt x="23615" y="5351"/>
                  </a:cubicBezTo>
                  <a:close/>
                  <a:moveTo>
                    <a:pt x="22580" y="5357"/>
                  </a:moveTo>
                  <a:cubicBezTo>
                    <a:pt x="22621" y="5357"/>
                    <a:pt x="22643" y="5399"/>
                    <a:pt x="22622" y="5432"/>
                  </a:cubicBezTo>
                  <a:cubicBezTo>
                    <a:pt x="22612" y="5447"/>
                    <a:pt x="22597" y="5454"/>
                    <a:pt x="22582" y="5454"/>
                  </a:cubicBezTo>
                  <a:cubicBezTo>
                    <a:pt x="22562" y="5454"/>
                    <a:pt x="22543" y="5442"/>
                    <a:pt x="22536" y="5421"/>
                  </a:cubicBezTo>
                  <a:cubicBezTo>
                    <a:pt x="22530" y="5391"/>
                    <a:pt x="22550" y="5363"/>
                    <a:pt x="22578" y="5357"/>
                  </a:cubicBezTo>
                  <a:cubicBezTo>
                    <a:pt x="22579" y="5357"/>
                    <a:pt x="22580" y="5357"/>
                    <a:pt x="22580" y="5357"/>
                  </a:cubicBezTo>
                  <a:close/>
                  <a:moveTo>
                    <a:pt x="12601" y="5330"/>
                  </a:moveTo>
                  <a:cubicBezTo>
                    <a:pt x="12642" y="5330"/>
                    <a:pt x="12686" y="5362"/>
                    <a:pt x="12705" y="5413"/>
                  </a:cubicBezTo>
                  <a:cubicBezTo>
                    <a:pt x="12729" y="5474"/>
                    <a:pt x="12709" y="5540"/>
                    <a:pt x="12661" y="5558"/>
                  </a:cubicBezTo>
                  <a:cubicBezTo>
                    <a:pt x="12653" y="5561"/>
                    <a:pt x="12644" y="5563"/>
                    <a:pt x="12635" y="5563"/>
                  </a:cubicBezTo>
                  <a:cubicBezTo>
                    <a:pt x="12593" y="5563"/>
                    <a:pt x="12549" y="5531"/>
                    <a:pt x="12530" y="5480"/>
                  </a:cubicBezTo>
                  <a:cubicBezTo>
                    <a:pt x="12508" y="5419"/>
                    <a:pt x="12526" y="5353"/>
                    <a:pt x="12574" y="5333"/>
                  </a:cubicBezTo>
                  <a:lnTo>
                    <a:pt x="12574" y="5335"/>
                  </a:lnTo>
                  <a:cubicBezTo>
                    <a:pt x="12582" y="5332"/>
                    <a:pt x="12591" y="5330"/>
                    <a:pt x="12601" y="5330"/>
                  </a:cubicBezTo>
                  <a:close/>
                  <a:moveTo>
                    <a:pt x="15331" y="5312"/>
                  </a:moveTo>
                  <a:cubicBezTo>
                    <a:pt x="15368" y="5312"/>
                    <a:pt x="15401" y="5326"/>
                    <a:pt x="15423" y="5353"/>
                  </a:cubicBezTo>
                  <a:cubicBezTo>
                    <a:pt x="15469" y="5409"/>
                    <a:pt x="15447" y="5502"/>
                    <a:pt x="15376" y="5560"/>
                  </a:cubicBezTo>
                  <a:cubicBezTo>
                    <a:pt x="15338" y="5590"/>
                    <a:pt x="15295" y="5606"/>
                    <a:pt x="15255" y="5606"/>
                  </a:cubicBezTo>
                  <a:cubicBezTo>
                    <a:pt x="15219" y="5606"/>
                    <a:pt x="15186" y="5593"/>
                    <a:pt x="15164" y="5566"/>
                  </a:cubicBezTo>
                  <a:cubicBezTo>
                    <a:pt x="15119" y="5510"/>
                    <a:pt x="15139" y="5417"/>
                    <a:pt x="15210" y="5359"/>
                  </a:cubicBezTo>
                  <a:cubicBezTo>
                    <a:pt x="15247" y="5328"/>
                    <a:pt x="15291" y="5312"/>
                    <a:pt x="15331" y="5312"/>
                  </a:cubicBezTo>
                  <a:close/>
                  <a:moveTo>
                    <a:pt x="13193" y="5166"/>
                  </a:moveTo>
                  <a:cubicBezTo>
                    <a:pt x="13239" y="5166"/>
                    <a:pt x="13289" y="5176"/>
                    <a:pt x="13337" y="5197"/>
                  </a:cubicBezTo>
                  <a:cubicBezTo>
                    <a:pt x="13486" y="5263"/>
                    <a:pt x="13566" y="5411"/>
                    <a:pt x="13514" y="5528"/>
                  </a:cubicBezTo>
                  <a:cubicBezTo>
                    <a:pt x="13481" y="5607"/>
                    <a:pt x="13395" y="5652"/>
                    <a:pt x="13298" y="5652"/>
                  </a:cubicBezTo>
                  <a:cubicBezTo>
                    <a:pt x="13250" y="5652"/>
                    <a:pt x="13200" y="5642"/>
                    <a:pt x="13152" y="5620"/>
                  </a:cubicBezTo>
                  <a:cubicBezTo>
                    <a:pt x="13000" y="5554"/>
                    <a:pt x="12920" y="5405"/>
                    <a:pt x="12972" y="5287"/>
                  </a:cubicBezTo>
                  <a:lnTo>
                    <a:pt x="12972" y="5287"/>
                  </a:lnTo>
                  <a:lnTo>
                    <a:pt x="12972" y="5289"/>
                  </a:lnTo>
                  <a:cubicBezTo>
                    <a:pt x="13007" y="5211"/>
                    <a:pt x="13094" y="5166"/>
                    <a:pt x="13193" y="5166"/>
                  </a:cubicBezTo>
                  <a:close/>
                  <a:moveTo>
                    <a:pt x="25414" y="5324"/>
                  </a:moveTo>
                  <a:cubicBezTo>
                    <a:pt x="25471" y="5324"/>
                    <a:pt x="25532" y="5364"/>
                    <a:pt x="25567" y="5430"/>
                  </a:cubicBezTo>
                  <a:cubicBezTo>
                    <a:pt x="25613" y="5516"/>
                    <a:pt x="25595" y="5618"/>
                    <a:pt x="25529" y="5652"/>
                  </a:cubicBezTo>
                  <a:cubicBezTo>
                    <a:pt x="25512" y="5661"/>
                    <a:pt x="25494" y="5665"/>
                    <a:pt x="25475" y="5665"/>
                  </a:cubicBezTo>
                  <a:cubicBezTo>
                    <a:pt x="25418" y="5665"/>
                    <a:pt x="25356" y="5626"/>
                    <a:pt x="25322" y="5560"/>
                  </a:cubicBezTo>
                  <a:cubicBezTo>
                    <a:pt x="25276" y="5472"/>
                    <a:pt x="25294" y="5375"/>
                    <a:pt x="25362" y="5337"/>
                  </a:cubicBezTo>
                  <a:cubicBezTo>
                    <a:pt x="25378" y="5328"/>
                    <a:pt x="25396" y="5324"/>
                    <a:pt x="25414" y="5324"/>
                  </a:cubicBezTo>
                  <a:close/>
                  <a:moveTo>
                    <a:pt x="14707" y="5423"/>
                  </a:moveTo>
                  <a:cubicBezTo>
                    <a:pt x="14722" y="5423"/>
                    <a:pt x="14738" y="5425"/>
                    <a:pt x="14754" y="5428"/>
                  </a:cubicBezTo>
                  <a:cubicBezTo>
                    <a:pt x="14838" y="5450"/>
                    <a:pt x="14893" y="5522"/>
                    <a:pt x="14875" y="5590"/>
                  </a:cubicBezTo>
                  <a:cubicBezTo>
                    <a:pt x="14863" y="5643"/>
                    <a:pt x="14806" y="5676"/>
                    <a:pt x="14742" y="5676"/>
                  </a:cubicBezTo>
                  <a:cubicBezTo>
                    <a:pt x="14725" y="5676"/>
                    <a:pt x="14709" y="5674"/>
                    <a:pt x="14692" y="5670"/>
                  </a:cubicBezTo>
                  <a:cubicBezTo>
                    <a:pt x="14606" y="5648"/>
                    <a:pt x="14553" y="5576"/>
                    <a:pt x="14569" y="5510"/>
                  </a:cubicBezTo>
                  <a:cubicBezTo>
                    <a:pt x="14583" y="5457"/>
                    <a:pt x="14640" y="5423"/>
                    <a:pt x="14707" y="5423"/>
                  </a:cubicBezTo>
                  <a:close/>
                  <a:moveTo>
                    <a:pt x="22106" y="5256"/>
                  </a:moveTo>
                  <a:cubicBezTo>
                    <a:pt x="22121" y="5256"/>
                    <a:pt x="22136" y="5257"/>
                    <a:pt x="22151" y="5259"/>
                  </a:cubicBezTo>
                  <a:cubicBezTo>
                    <a:pt x="22305" y="5277"/>
                    <a:pt x="22418" y="5389"/>
                    <a:pt x="22404" y="5508"/>
                  </a:cubicBezTo>
                  <a:cubicBezTo>
                    <a:pt x="22392" y="5618"/>
                    <a:pt x="22281" y="5696"/>
                    <a:pt x="22145" y="5696"/>
                  </a:cubicBezTo>
                  <a:cubicBezTo>
                    <a:pt x="22130" y="5696"/>
                    <a:pt x="22115" y="5696"/>
                    <a:pt x="22099" y="5694"/>
                  </a:cubicBezTo>
                  <a:cubicBezTo>
                    <a:pt x="21944" y="5676"/>
                    <a:pt x="21830" y="5564"/>
                    <a:pt x="21846" y="5442"/>
                  </a:cubicBezTo>
                  <a:cubicBezTo>
                    <a:pt x="21859" y="5335"/>
                    <a:pt x="21970" y="5256"/>
                    <a:pt x="22106" y="5256"/>
                  </a:cubicBezTo>
                  <a:close/>
                  <a:moveTo>
                    <a:pt x="23912" y="5380"/>
                  </a:moveTo>
                  <a:cubicBezTo>
                    <a:pt x="23969" y="5380"/>
                    <a:pt x="24030" y="5420"/>
                    <a:pt x="24066" y="5486"/>
                  </a:cubicBezTo>
                  <a:cubicBezTo>
                    <a:pt x="24112" y="5572"/>
                    <a:pt x="24094" y="5672"/>
                    <a:pt x="24027" y="5707"/>
                  </a:cubicBezTo>
                  <a:cubicBezTo>
                    <a:pt x="24010" y="5716"/>
                    <a:pt x="23992" y="5720"/>
                    <a:pt x="23973" y="5720"/>
                  </a:cubicBezTo>
                  <a:cubicBezTo>
                    <a:pt x="23916" y="5720"/>
                    <a:pt x="23854" y="5681"/>
                    <a:pt x="23819" y="5616"/>
                  </a:cubicBezTo>
                  <a:cubicBezTo>
                    <a:pt x="23773" y="5528"/>
                    <a:pt x="23791" y="5428"/>
                    <a:pt x="23859" y="5393"/>
                  </a:cubicBezTo>
                  <a:cubicBezTo>
                    <a:pt x="23876" y="5384"/>
                    <a:pt x="23893" y="5380"/>
                    <a:pt x="23912" y="5380"/>
                  </a:cubicBezTo>
                  <a:close/>
                  <a:moveTo>
                    <a:pt x="10668" y="5448"/>
                  </a:moveTo>
                  <a:cubicBezTo>
                    <a:pt x="10754" y="5448"/>
                    <a:pt x="10828" y="5495"/>
                    <a:pt x="10842" y="5566"/>
                  </a:cubicBezTo>
                  <a:cubicBezTo>
                    <a:pt x="10856" y="5648"/>
                    <a:pt x="10784" y="5731"/>
                    <a:pt x="10679" y="5751"/>
                  </a:cubicBezTo>
                  <a:cubicBezTo>
                    <a:pt x="10663" y="5754"/>
                    <a:pt x="10647" y="5756"/>
                    <a:pt x="10632" y="5756"/>
                  </a:cubicBezTo>
                  <a:cubicBezTo>
                    <a:pt x="10546" y="5756"/>
                    <a:pt x="10473" y="5709"/>
                    <a:pt x="10459" y="5640"/>
                  </a:cubicBezTo>
                  <a:cubicBezTo>
                    <a:pt x="10445" y="5556"/>
                    <a:pt x="10517" y="5474"/>
                    <a:pt x="10623" y="5452"/>
                  </a:cubicBezTo>
                  <a:cubicBezTo>
                    <a:pt x="10638" y="5449"/>
                    <a:pt x="10653" y="5448"/>
                    <a:pt x="10668" y="5448"/>
                  </a:cubicBezTo>
                  <a:close/>
                  <a:moveTo>
                    <a:pt x="13913" y="5631"/>
                  </a:moveTo>
                  <a:cubicBezTo>
                    <a:pt x="13940" y="5631"/>
                    <a:pt x="13963" y="5640"/>
                    <a:pt x="13979" y="5660"/>
                  </a:cubicBezTo>
                  <a:cubicBezTo>
                    <a:pt x="14013" y="5700"/>
                    <a:pt x="13997" y="5765"/>
                    <a:pt x="13947" y="5807"/>
                  </a:cubicBezTo>
                  <a:cubicBezTo>
                    <a:pt x="13920" y="5829"/>
                    <a:pt x="13889" y="5840"/>
                    <a:pt x="13861" y="5840"/>
                  </a:cubicBezTo>
                  <a:cubicBezTo>
                    <a:pt x="13834" y="5840"/>
                    <a:pt x="13811" y="5830"/>
                    <a:pt x="13795" y="5811"/>
                  </a:cubicBezTo>
                  <a:cubicBezTo>
                    <a:pt x="13761" y="5771"/>
                    <a:pt x="13777" y="5705"/>
                    <a:pt x="13827" y="5664"/>
                  </a:cubicBezTo>
                  <a:cubicBezTo>
                    <a:pt x="13854" y="5642"/>
                    <a:pt x="13885" y="5631"/>
                    <a:pt x="13913" y="5631"/>
                  </a:cubicBezTo>
                  <a:close/>
                  <a:moveTo>
                    <a:pt x="14276" y="5791"/>
                  </a:moveTo>
                  <a:cubicBezTo>
                    <a:pt x="14306" y="5797"/>
                    <a:pt x="14329" y="5825"/>
                    <a:pt x="14325" y="5857"/>
                  </a:cubicBezTo>
                  <a:lnTo>
                    <a:pt x="14327" y="5857"/>
                  </a:lnTo>
                  <a:cubicBezTo>
                    <a:pt x="14320" y="5882"/>
                    <a:pt x="14298" y="5897"/>
                    <a:pt x="14275" y="5897"/>
                  </a:cubicBezTo>
                  <a:cubicBezTo>
                    <a:pt x="14260" y="5897"/>
                    <a:pt x="14245" y="5891"/>
                    <a:pt x="14234" y="5877"/>
                  </a:cubicBezTo>
                  <a:cubicBezTo>
                    <a:pt x="14206" y="5843"/>
                    <a:pt x="14230" y="5793"/>
                    <a:pt x="14276" y="5791"/>
                  </a:cubicBezTo>
                  <a:close/>
                  <a:moveTo>
                    <a:pt x="13010" y="5885"/>
                  </a:moveTo>
                  <a:cubicBezTo>
                    <a:pt x="13040" y="5889"/>
                    <a:pt x="13062" y="5917"/>
                    <a:pt x="13060" y="5947"/>
                  </a:cubicBezTo>
                  <a:lnTo>
                    <a:pt x="13062" y="5949"/>
                  </a:lnTo>
                  <a:cubicBezTo>
                    <a:pt x="13055" y="5975"/>
                    <a:pt x="13032" y="5990"/>
                    <a:pt x="13009" y="5990"/>
                  </a:cubicBezTo>
                  <a:cubicBezTo>
                    <a:pt x="12994" y="5990"/>
                    <a:pt x="12979" y="5984"/>
                    <a:pt x="12968" y="5971"/>
                  </a:cubicBezTo>
                  <a:cubicBezTo>
                    <a:pt x="12940" y="5935"/>
                    <a:pt x="12964" y="5885"/>
                    <a:pt x="13010" y="5885"/>
                  </a:cubicBezTo>
                  <a:close/>
                  <a:moveTo>
                    <a:pt x="9493" y="5612"/>
                  </a:moveTo>
                  <a:cubicBezTo>
                    <a:pt x="9577" y="5612"/>
                    <a:pt x="9646" y="5698"/>
                    <a:pt x="9646" y="5805"/>
                  </a:cubicBezTo>
                  <a:cubicBezTo>
                    <a:pt x="9648" y="5911"/>
                    <a:pt x="9581" y="5998"/>
                    <a:pt x="9497" y="6000"/>
                  </a:cubicBezTo>
                  <a:cubicBezTo>
                    <a:pt x="9413" y="6000"/>
                    <a:pt x="9345" y="5915"/>
                    <a:pt x="9343" y="5807"/>
                  </a:cubicBezTo>
                  <a:cubicBezTo>
                    <a:pt x="9343" y="5700"/>
                    <a:pt x="9409" y="5612"/>
                    <a:pt x="9493" y="5612"/>
                  </a:cubicBezTo>
                  <a:close/>
                  <a:moveTo>
                    <a:pt x="23847" y="5801"/>
                  </a:moveTo>
                  <a:cubicBezTo>
                    <a:pt x="23895" y="5801"/>
                    <a:pt x="23935" y="5847"/>
                    <a:pt x="23935" y="5909"/>
                  </a:cubicBezTo>
                  <a:cubicBezTo>
                    <a:pt x="23937" y="5969"/>
                    <a:pt x="23899" y="6018"/>
                    <a:pt x="23853" y="6020"/>
                  </a:cubicBezTo>
                  <a:cubicBezTo>
                    <a:pt x="23805" y="6020"/>
                    <a:pt x="23765" y="5973"/>
                    <a:pt x="23763" y="5913"/>
                  </a:cubicBezTo>
                  <a:cubicBezTo>
                    <a:pt x="23763" y="5851"/>
                    <a:pt x="23799" y="5801"/>
                    <a:pt x="23847" y="5801"/>
                  </a:cubicBezTo>
                  <a:close/>
                  <a:moveTo>
                    <a:pt x="11842" y="5551"/>
                  </a:moveTo>
                  <a:cubicBezTo>
                    <a:pt x="11999" y="5551"/>
                    <a:pt x="12130" y="5649"/>
                    <a:pt x="12139" y="5777"/>
                  </a:cubicBezTo>
                  <a:cubicBezTo>
                    <a:pt x="12149" y="5915"/>
                    <a:pt x="12022" y="6034"/>
                    <a:pt x="11852" y="6046"/>
                  </a:cubicBezTo>
                  <a:cubicBezTo>
                    <a:pt x="11843" y="6047"/>
                    <a:pt x="11834" y="6047"/>
                    <a:pt x="11826" y="6047"/>
                  </a:cubicBezTo>
                  <a:cubicBezTo>
                    <a:pt x="11670" y="6047"/>
                    <a:pt x="11539" y="5949"/>
                    <a:pt x="11530" y="5821"/>
                  </a:cubicBezTo>
                  <a:cubicBezTo>
                    <a:pt x="11520" y="5684"/>
                    <a:pt x="11647" y="5564"/>
                    <a:pt x="11814" y="5552"/>
                  </a:cubicBezTo>
                  <a:cubicBezTo>
                    <a:pt x="11824" y="5551"/>
                    <a:pt x="11833" y="5551"/>
                    <a:pt x="11842" y="5551"/>
                  </a:cubicBezTo>
                  <a:close/>
                  <a:moveTo>
                    <a:pt x="12587" y="5862"/>
                  </a:moveTo>
                  <a:cubicBezTo>
                    <a:pt x="12614" y="5862"/>
                    <a:pt x="12638" y="5872"/>
                    <a:pt x="12653" y="5891"/>
                  </a:cubicBezTo>
                  <a:cubicBezTo>
                    <a:pt x="12687" y="5931"/>
                    <a:pt x="12671" y="5996"/>
                    <a:pt x="12622" y="6038"/>
                  </a:cubicBezTo>
                  <a:cubicBezTo>
                    <a:pt x="12595" y="6060"/>
                    <a:pt x="12564" y="6071"/>
                    <a:pt x="12535" y="6071"/>
                  </a:cubicBezTo>
                  <a:cubicBezTo>
                    <a:pt x="12509" y="6071"/>
                    <a:pt x="12485" y="6061"/>
                    <a:pt x="12470" y="6042"/>
                  </a:cubicBezTo>
                  <a:cubicBezTo>
                    <a:pt x="12436" y="6002"/>
                    <a:pt x="12452" y="5935"/>
                    <a:pt x="12502" y="5893"/>
                  </a:cubicBezTo>
                  <a:lnTo>
                    <a:pt x="12502" y="5895"/>
                  </a:lnTo>
                  <a:cubicBezTo>
                    <a:pt x="12528" y="5873"/>
                    <a:pt x="12559" y="5862"/>
                    <a:pt x="12587" y="5862"/>
                  </a:cubicBezTo>
                  <a:close/>
                  <a:moveTo>
                    <a:pt x="11017" y="5956"/>
                  </a:moveTo>
                  <a:cubicBezTo>
                    <a:pt x="11070" y="5956"/>
                    <a:pt x="11105" y="6019"/>
                    <a:pt x="11071" y="6064"/>
                  </a:cubicBezTo>
                  <a:cubicBezTo>
                    <a:pt x="11057" y="6083"/>
                    <a:pt x="11036" y="6092"/>
                    <a:pt x="11017" y="6092"/>
                  </a:cubicBezTo>
                  <a:cubicBezTo>
                    <a:pt x="10982" y="6092"/>
                    <a:pt x="10950" y="6066"/>
                    <a:pt x="10950" y="6024"/>
                  </a:cubicBezTo>
                  <a:cubicBezTo>
                    <a:pt x="10946" y="5992"/>
                    <a:pt x="10968" y="5965"/>
                    <a:pt x="10999" y="5959"/>
                  </a:cubicBezTo>
                  <a:cubicBezTo>
                    <a:pt x="11005" y="5957"/>
                    <a:pt x="11011" y="5956"/>
                    <a:pt x="11017" y="5956"/>
                  </a:cubicBezTo>
                  <a:close/>
                  <a:moveTo>
                    <a:pt x="10028" y="5886"/>
                  </a:moveTo>
                  <a:cubicBezTo>
                    <a:pt x="10055" y="5886"/>
                    <a:pt x="10079" y="5896"/>
                    <a:pt x="10095" y="5917"/>
                  </a:cubicBezTo>
                  <a:cubicBezTo>
                    <a:pt x="10127" y="5957"/>
                    <a:pt x="10113" y="6022"/>
                    <a:pt x="10061" y="6064"/>
                  </a:cubicBezTo>
                  <a:cubicBezTo>
                    <a:pt x="10035" y="6086"/>
                    <a:pt x="10004" y="6096"/>
                    <a:pt x="9976" y="6096"/>
                  </a:cubicBezTo>
                  <a:cubicBezTo>
                    <a:pt x="9949" y="6096"/>
                    <a:pt x="9925" y="6087"/>
                    <a:pt x="9909" y="6068"/>
                  </a:cubicBezTo>
                  <a:cubicBezTo>
                    <a:pt x="9877" y="6028"/>
                    <a:pt x="9891" y="5961"/>
                    <a:pt x="9943" y="5919"/>
                  </a:cubicBezTo>
                  <a:cubicBezTo>
                    <a:pt x="9969" y="5897"/>
                    <a:pt x="9999" y="5886"/>
                    <a:pt x="10028" y="5886"/>
                  </a:cubicBezTo>
                  <a:close/>
                  <a:moveTo>
                    <a:pt x="26554" y="6018"/>
                  </a:moveTo>
                  <a:cubicBezTo>
                    <a:pt x="26591" y="6018"/>
                    <a:pt x="26614" y="6062"/>
                    <a:pt x="26591" y="6092"/>
                  </a:cubicBezTo>
                  <a:cubicBezTo>
                    <a:pt x="26582" y="6107"/>
                    <a:pt x="26567" y="6114"/>
                    <a:pt x="26552" y="6114"/>
                  </a:cubicBezTo>
                  <a:cubicBezTo>
                    <a:pt x="26532" y="6114"/>
                    <a:pt x="26512" y="6102"/>
                    <a:pt x="26506" y="6080"/>
                  </a:cubicBezTo>
                  <a:cubicBezTo>
                    <a:pt x="26502" y="6050"/>
                    <a:pt x="26522" y="6024"/>
                    <a:pt x="26551" y="6018"/>
                  </a:cubicBezTo>
                  <a:lnTo>
                    <a:pt x="26549" y="6018"/>
                  </a:lnTo>
                  <a:cubicBezTo>
                    <a:pt x="26551" y="6018"/>
                    <a:pt x="26553" y="6018"/>
                    <a:pt x="26554" y="6018"/>
                  </a:cubicBezTo>
                  <a:close/>
                  <a:moveTo>
                    <a:pt x="22352" y="5868"/>
                  </a:moveTo>
                  <a:cubicBezTo>
                    <a:pt x="22384" y="5868"/>
                    <a:pt x="22419" y="5878"/>
                    <a:pt x="22450" y="5899"/>
                  </a:cubicBezTo>
                  <a:cubicBezTo>
                    <a:pt x="22520" y="5947"/>
                    <a:pt x="22548" y="6028"/>
                    <a:pt x="22512" y="6084"/>
                  </a:cubicBezTo>
                  <a:cubicBezTo>
                    <a:pt x="22491" y="6115"/>
                    <a:pt x="22455" y="6131"/>
                    <a:pt x="22415" y="6131"/>
                  </a:cubicBezTo>
                  <a:cubicBezTo>
                    <a:pt x="22383" y="6131"/>
                    <a:pt x="22348" y="6121"/>
                    <a:pt x="22317" y="6100"/>
                  </a:cubicBezTo>
                  <a:cubicBezTo>
                    <a:pt x="22247" y="6052"/>
                    <a:pt x="22217" y="5971"/>
                    <a:pt x="22255" y="5915"/>
                  </a:cubicBezTo>
                  <a:cubicBezTo>
                    <a:pt x="22276" y="5884"/>
                    <a:pt x="22312" y="5868"/>
                    <a:pt x="22352" y="5868"/>
                  </a:cubicBezTo>
                  <a:close/>
                  <a:moveTo>
                    <a:pt x="13608" y="5813"/>
                  </a:moveTo>
                  <a:cubicBezTo>
                    <a:pt x="13692" y="5813"/>
                    <a:pt x="13759" y="5899"/>
                    <a:pt x="13761" y="6004"/>
                  </a:cubicBezTo>
                  <a:cubicBezTo>
                    <a:pt x="13761" y="6112"/>
                    <a:pt x="13696" y="6200"/>
                    <a:pt x="13612" y="6202"/>
                  </a:cubicBezTo>
                  <a:cubicBezTo>
                    <a:pt x="13528" y="6202"/>
                    <a:pt x="13459" y="6116"/>
                    <a:pt x="13459" y="6008"/>
                  </a:cubicBezTo>
                  <a:cubicBezTo>
                    <a:pt x="13457" y="5901"/>
                    <a:pt x="13522" y="5813"/>
                    <a:pt x="13606" y="5813"/>
                  </a:cubicBezTo>
                  <a:close/>
                  <a:moveTo>
                    <a:pt x="23087" y="5369"/>
                  </a:moveTo>
                  <a:cubicBezTo>
                    <a:pt x="23156" y="5369"/>
                    <a:pt x="23228" y="5380"/>
                    <a:pt x="23299" y="5403"/>
                  </a:cubicBezTo>
                  <a:cubicBezTo>
                    <a:pt x="23590" y="5496"/>
                    <a:pt x="23769" y="5757"/>
                    <a:pt x="23696" y="5984"/>
                  </a:cubicBezTo>
                  <a:cubicBezTo>
                    <a:pt x="23640" y="6158"/>
                    <a:pt x="23457" y="6261"/>
                    <a:pt x="23245" y="6261"/>
                  </a:cubicBezTo>
                  <a:cubicBezTo>
                    <a:pt x="23177" y="6261"/>
                    <a:pt x="23105" y="6251"/>
                    <a:pt x="23034" y="6228"/>
                  </a:cubicBezTo>
                  <a:cubicBezTo>
                    <a:pt x="22741" y="6134"/>
                    <a:pt x="22564" y="5873"/>
                    <a:pt x="22638" y="5646"/>
                  </a:cubicBezTo>
                  <a:cubicBezTo>
                    <a:pt x="22693" y="5473"/>
                    <a:pt x="22875" y="5369"/>
                    <a:pt x="23087" y="5369"/>
                  </a:cubicBezTo>
                  <a:close/>
                  <a:moveTo>
                    <a:pt x="22672" y="6131"/>
                  </a:moveTo>
                  <a:cubicBezTo>
                    <a:pt x="22683" y="6131"/>
                    <a:pt x="22694" y="6133"/>
                    <a:pt x="22705" y="6136"/>
                  </a:cubicBezTo>
                  <a:cubicBezTo>
                    <a:pt x="22757" y="6152"/>
                    <a:pt x="22789" y="6196"/>
                    <a:pt x="22777" y="6236"/>
                  </a:cubicBezTo>
                  <a:cubicBezTo>
                    <a:pt x="22768" y="6267"/>
                    <a:pt x="22735" y="6286"/>
                    <a:pt x="22696" y="6286"/>
                  </a:cubicBezTo>
                  <a:cubicBezTo>
                    <a:pt x="22686" y="6286"/>
                    <a:pt x="22675" y="6284"/>
                    <a:pt x="22663" y="6281"/>
                  </a:cubicBezTo>
                  <a:cubicBezTo>
                    <a:pt x="22614" y="6265"/>
                    <a:pt x="22582" y="6222"/>
                    <a:pt x="22594" y="6182"/>
                  </a:cubicBezTo>
                  <a:cubicBezTo>
                    <a:pt x="22601" y="6149"/>
                    <a:pt x="22634" y="6131"/>
                    <a:pt x="22672" y="6131"/>
                  </a:cubicBezTo>
                  <a:close/>
                  <a:moveTo>
                    <a:pt x="25080" y="5765"/>
                  </a:moveTo>
                  <a:cubicBezTo>
                    <a:pt x="25104" y="5765"/>
                    <a:pt x="25128" y="5767"/>
                    <a:pt x="25152" y="5771"/>
                  </a:cubicBezTo>
                  <a:cubicBezTo>
                    <a:pt x="25340" y="5801"/>
                    <a:pt x="25473" y="5945"/>
                    <a:pt x="25451" y="6092"/>
                  </a:cubicBezTo>
                  <a:cubicBezTo>
                    <a:pt x="25431" y="6221"/>
                    <a:pt x="25295" y="6309"/>
                    <a:pt x="25136" y="6309"/>
                  </a:cubicBezTo>
                  <a:cubicBezTo>
                    <a:pt x="25114" y="6309"/>
                    <a:pt x="25090" y="6307"/>
                    <a:pt x="25067" y="6303"/>
                  </a:cubicBezTo>
                  <a:cubicBezTo>
                    <a:pt x="24879" y="6271"/>
                    <a:pt x="24744" y="6128"/>
                    <a:pt x="24768" y="5982"/>
                  </a:cubicBezTo>
                  <a:cubicBezTo>
                    <a:pt x="24789" y="5854"/>
                    <a:pt x="24921" y="5765"/>
                    <a:pt x="25080" y="5765"/>
                  </a:cubicBezTo>
                  <a:close/>
                  <a:moveTo>
                    <a:pt x="23717" y="6215"/>
                  </a:moveTo>
                  <a:cubicBezTo>
                    <a:pt x="23740" y="6215"/>
                    <a:pt x="23765" y="6222"/>
                    <a:pt x="23787" y="6238"/>
                  </a:cubicBezTo>
                  <a:cubicBezTo>
                    <a:pt x="23839" y="6271"/>
                    <a:pt x="23857" y="6329"/>
                    <a:pt x="23831" y="6369"/>
                  </a:cubicBezTo>
                  <a:cubicBezTo>
                    <a:pt x="23817" y="6391"/>
                    <a:pt x="23791" y="6402"/>
                    <a:pt x="23763" y="6402"/>
                  </a:cubicBezTo>
                  <a:cubicBezTo>
                    <a:pt x="23740" y="6402"/>
                    <a:pt x="23715" y="6395"/>
                    <a:pt x="23692" y="6381"/>
                  </a:cubicBezTo>
                  <a:lnTo>
                    <a:pt x="23694" y="6379"/>
                  </a:lnTo>
                  <a:cubicBezTo>
                    <a:pt x="23644" y="6347"/>
                    <a:pt x="23624" y="6287"/>
                    <a:pt x="23650" y="6248"/>
                  </a:cubicBezTo>
                  <a:cubicBezTo>
                    <a:pt x="23664" y="6226"/>
                    <a:pt x="23689" y="6215"/>
                    <a:pt x="23717" y="6215"/>
                  </a:cubicBezTo>
                  <a:close/>
                  <a:moveTo>
                    <a:pt x="24198" y="5964"/>
                  </a:moveTo>
                  <a:cubicBezTo>
                    <a:pt x="24211" y="5964"/>
                    <a:pt x="24226" y="5965"/>
                    <a:pt x="24240" y="5967"/>
                  </a:cubicBezTo>
                  <a:cubicBezTo>
                    <a:pt x="24395" y="5984"/>
                    <a:pt x="24509" y="6096"/>
                    <a:pt x="24495" y="6218"/>
                  </a:cubicBezTo>
                  <a:cubicBezTo>
                    <a:pt x="24481" y="6325"/>
                    <a:pt x="24369" y="6404"/>
                    <a:pt x="24234" y="6404"/>
                  </a:cubicBezTo>
                  <a:cubicBezTo>
                    <a:pt x="24219" y="6404"/>
                    <a:pt x="24203" y="6403"/>
                    <a:pt x="24188" y="6401"/>
                  </a:cubicBezTo>
                  <a:cubicBezTo>
                    <a:pt x="24035" y="6383"/>
                    <a:pt x="23921" y="6271"/>
                    <a:pt x="23935" y="6150"/>
                  </a:cubicBezTo>
                  <a:cubicBezTo>
                    <a:pt x="23948" y="6041"/>
                    <a:pt x="24062" y="5964"/>
                    <a:pt x="24198" y="5964"/>
                  </a:cubicBezTo>
                  <a:close/>
                  <a:moveTo>
                    <a:pt x="26064" y="6323"/>
                  </a:moveTo>
                  <a:cubicBezTo>
                    <a:pt x="26102" y="6323"/>
                    <a:pt x="26126" y="6366"/>
                    <a:pt x="26103" y="6399"/>
                  </a:cubicBezTo>
                  <a:cubicBezTo>
                    <a:pt x="26094" y="6412"/>
                    <a:pt x="26079" y="6419"/>
                    <a:pt x="26065" y="6419"/>
                  </a:cubicBezTo>
                  <a:cubicBezTo>
                    <a:pt x="26044" y="6419"/>
                    <a:pt x="26024" y="6407"/>
                    <a:pt x="26017" y="6385"/>
                  </a:cubicBezTo>
                  <a:cubicBezTo>
                    <a:pt x="26013" y="6357"/>
                    <a:pt x="26033" y="6329"/>
                    <a:pt x="26063" y="6323"/>
                  </a:cubicBezTo>
                  <a:lnTo>
                    <a:pt x="26061" y="6323"/>
                  </a:lnTo>
                  <a:cubicBezTo>
                    <a:pt x="26062" y="6323"/>
                    <a:pt x="26063" y="6323"/>
                    <a:pt x="26064" y="6323"/>
                  </a:cubicBezTo>
                  <a:close/>
                  <a:moveTo>
                    <a:pt x="23501" y="6366"/>
                  </a:moveTo>
                  <a:cubicBezTo>
                    <a:pt x="23520" y="6366"/>
                    <a:pt x="23539" y="6377"/>
                    <a:pt x="23546" y="6399"/>
                  </a:cubicBezTo>
                  <a:cubicBezTo>
                    <a:pt x="23552" y="6429"/>
                    <a:pt x="23532" y="6457"/>
                    <a:pt x="23504" y="6463"/>
                  </a:cubicBezTo>
                  <a:cubicBezTo>
                    <a:pt x="23504" y="6463"/>
                    <a:pt x="23503" y="6463"/>
                    <a:pt x="23502" y="6463"/>
                  </a:cubicBezTo>
                  <a:cubicBezTo>
                    <a:pt x="23463" y="6463"/>
                    <a:pt x="23439" y="6418"/>
                    <a:pt x="23461" y="6387"/>
                  </a:cubicBezTo>
                  <a:cubicBezTo>
                    <a:pt x="23471" y="6372"/>
                    <a:pt x="23486" y="6366"/>
                    <a:pt x="23501" y="6366"/>
                  </a:cubicBezTo>
                  <a:close/>
                  <a:moveTo>
                    <a:pt x="23165" y="6340"/>
                  </a:moveTo>
                  <a:cubicBezTo>
                    <a:pt x="23188" y="6340"/>
                    <a:pt x="23213" y="6348"/>
                    <a:pt x="23235" y="6363"/>
                  </a:cubicBezTo>
                  <a:cubicBezTo>
                    <a:pt x="23287" y="6397"/>
                    <a:pt x="23305" y="6455"/>
                    <a:pt x="23279" y="6495"/>
                  </a:cubicBezTo>
                  <a:cubicBezTo>
                    <a:pt x="23265" y="6516"/>
                    <a:pt x="23240" y="6528"/>
                    <a:pt x="23212" y="6528"/>
                  </a:cubicBezTo>
                  <a:cubicBezTo>
                    <a:pt x="23189" y="6528"/>
                    <a:pt x="23164" y="6520"/>
                    <a:pt x="23142" y="6505"/>
                  </a:cubicBezTo>
                  <a:cubicBezTo>
                    <a:pt x="23090" y="6471"/>
                    <a:pt x="23072" y="6413"/>
                    <a:pt x="23098" y="6373"/>
                  </a:cubicBezTo>
                  <a:cubicBezTo>
                    <a:pt x="23112" y="6351"/>
                    <a:pt x="23137" y="6340"/>
                    <a:pt x="23165" y="6340"/>
                  </a:cubicBezTo>
                  <a:close/>
                  <a:moveTo>
                    <a:pt x="26584" y="6277"/>
                  </a:moveTo>
                  <a:cubicBezTo>
                    <a:pt x="26617" y="6277"/>
                    <a:pt x="26652" y="6287"/>
                    <a:pt x="26683" y="6307"/>
                  </a:cubicBezTo>
                  <a:cubicBezTo>
                    <a:pt x="26753" y="6355"/>
                    <a:pt x="26781" y="6437"/>
                    <a:pt x="26743" y="6493"/>
                  </a:cubicBezTo>
                  <a:cubicBezTo>
                    <a:pt x="26723" y="6524"/>
                    <a:pt x="26687" y="6539"/>
                    <a:pt x="26647" y="6539"/>
                  </a:cubicBezTo>
                  <a:cubicBezTo>
                    <a:pt x="26615" y="6539"/>
                    <a:pt x="26581" y="6529"/>
                    <a:pt x="26549" y="6509"/>
                  </a:cubicBezTo>
                  <a:cubicBezTo>
                    <a:pt x="26480" y="6461"/>
                    <a:pt x="26452" y="6379"/>
                    <a:pt x="26490" y="6323"/>
                  </a:cubicBezTo>
                  <a:lnTo>
                    <a:pt x="26488" y="6323"/>
                  </a:lnTo>
                  <a:cubicBezTo>
                    <a:pt x="26508" y="6292"/>
                    <a:pt x="26544" y="6277"/>
                    <a:pt x="26584" y="6277"/>
                  </a:cubicBezTo>
                  <a:close/>
                  <a:moveTo>
                    <a:pt x="23699" y="6483"/>
                  </a:moveTo>
                  <a:cubicBezTo>
                    <a:pt x="23710" y="6483"/>
                    <a:pt x="23722" y="6485"/>
                    <a:pt x="23734" y="6489"/>
                  </a:cubicBezTo>
                  <a:cubicBezTo>
                    <a:pt x="23785" y="6503"/>
                    <a:pt x="23817" y="6548"/>
                    <a:pt x="23805" y="6588"/>
                  </a:cubicBezTo>
                  <a:cubicBezTo>
                    <a:pt x="23796" y="6619"/>
                    <a:pt x="23764" y="6638"/>
                    <a:pt x="23727" y="6638"/>
                  </a:cubicBezTo>
                  <a:cubicBezTo>
                    <a:pt x="23715" y="6638"/>
                    <a:pt x="23703" y="6636"/>
                    <a:pt x="23692" y="6632"/>
                  </a:cubicBezTo>
                  <a:cubicBezTo>
                    <a:pt x="23640" y="6618"/>
                    <a:pt x="23608" y="6572"/>
                    <a:pt x="23620" y="6533"/>
                  </a:cubicBezTo>
                  <a:cubicBezTo>
                    <a:pt x="23629" y="6502"/>
                    <a:pt x="23662" y="6483"/>
                    <a:pt x="23699" y="6483"/>
                  </a:cubicBezTo>
                  <a:close/>
                  <a:moveTo>
                    <a:pt x="27192" y="6682"/>
                  </a:moveTo>
                  <a:cubicBezTo>
                    <a:pt x="27214" y="6682"/>
                    <a:pt x="27239" y="6689"/>
                    <a:pt x="27261" y="6704"/>
                  </a:cubicBezTo>
                  <a:cubicBezTo>
                    <a:pt x="27311" y="6738"/>
                    <a:pt x="27331" y="6798"/>
                    <a:pt x="27305" y="6837"/>
                  </a:cubicBezTo>
                  <a:cubicBezTo>
                    <a:pt x="27290" y="6858"/>
                    <a:pt x="27265" y="6870"/>
                    <a:pt x="27237" y="6870"/>
                  </a:cubicBezTo>
                  <a:cubicBezTo>
                    <a:pt x="27214" y="6870"/>
                    <a:pt x="27189" y="6862"/>
                    <a:pt x="27167" y="6847"/>
                  </a:cubicBezTo>
                  <a:cubicBezTo>
                    <a:pt x="27115" y="6814"/>
                    <a:pt x="27096" y="6754"/>
                    <a:pt x="27123" y="6716"/>
                  </a:cubicBezTo>
                  <a:lnTo>
                    <a:pt x="27121" y="6716"/>
                  </a:lnTo>
                  <a:cubicBezTo>
                    <a:pt x="27136" y="6694"/>
                    <a:pt x="27162" y="6682"/>
                    <a:pt x="27192" y="6682"/>
                  </a:cubicBezTo>
                  <a:close/>
                  <a:moveTo>
                    <a:pt x="9089" y="6258"/>
                  </a:moveTo>
                  <a:cubicBezTo>
                    <a:pt x="9110" y="6258"/>
                    <a:pt x="9132" y="6259"/>
                    <a:pt x="9154" y="6261"/>
                  </a:cubicBezTo>
                  <a:cubicBezTo>
                    <a:pt x="9413" y="6291"/>
                    <a:pt x="9604" y="6479"/>
                    <a:pt x="9581" y="6682"/>
                  </a:cubicBezTo>
                  <a:cubicBezTo>
                    <a:pt x="9561" y="6865"/>
                    <a:pt x="9369" y="6997"/>
                    <a:pt x="9142" y="6997"/>
                  </a:cubicBezTo>
                  <a:cubicBezTo>
                    <a:pt x="9119" y="6997"/>
                    <a:pt x="9096" y="6996"/>
                    <a:pt x="9072" y="6993"/>
                  </a:cubicBezTo>
                  <a:cubicBezTo>
                    <a:pt x="8813" y="6963"/>
                    <a:pt x="8622" y="6776"/>
                    <a:pt x="8644" y="6574"/>
                  </a:cubicBezTo>
                  <a:lnTo>
                    <a:pt x="8646" y="6574"/>
                  </a:lnTo>
                  <a:cubicBezTo>
                    <a:pt x="8666" y="6390"/>
                    <a:pt x="8859" y="6258"/>
                    <a:pt x="9089" y="6258"/>
                  </a:cubicBezTo>
                  <a:close/>
                  <a:moveTo>
                    <a:pt x="27567" y="6904"/>
                  </a:moveTo>
                  <a:cubicBezTo>
                    <a:pt x="27600" y="6904"/>
                    <a:pt x="27634" y="6915"/>
                    <a:pt x="27665" y="6935"/>
                  </a:cubicBezTo>
                  <a:cubicBezTo>
                    <a:pt x="27735" y="6983"/>
                    <a:pt x="27765" y="7067"/>
                    <a:pt x="27727" y="7120"/>
                  </a:cubicBezTo>
                  <a:cubicBezTo>
                    <a:pt x="27706" y="7151"/>
                    <a:pt x="27670" y="7167"/>
                    <a:pt x="27630" y="7167"/>
                  </a:cubicBezTo>
                  <a:cubicBezTo>
                    <a:pt x="27598" y="7167"/>
                    <a:pt x="27563" y="7157"/>
                    <a:pt x="27532" y="7136"/>
                  </a:cubicBezTo>
                  <a:cubicBezTo>
                    <a:pt x="27462" y="7089"/>
                    <a:pt x="27434" y="7007"/>
                    <a:pt x="27470" y="6951"/>
                  </a:cubicBezTo>
                  <a:cubicBezTo>
                    <a:pt x="27491" y="6920"/>
                    <a:pt x="27527" y="6904"/>
                    <a:pt x="27567" y="6904"/>
                  </a:cubicBezTo>
                  <a:close/>
                  <a:moveTo>
                    <a:pt x="9123" y="8395"/>
                  </a:moveTo>
                  <a:cubicBezTo>
                    <a:pt x="9191" y="8395"/>
                    <a:pt x="9258" y="8457"/>
                    <a:pt x="9276" y="8545"/>
                  </a:cubicBezTo>
                  <a:cubicBezTo>
                    <a:pt x="9296" y="8643"/>
                    <a:pt x="9250" y="8735"/>
                    <a:pt x="9176" y="8751"/>
                  </a:cubicBezTo>
                  <a:cubicBezTo>
                    <a:pt x="9168" y="8752"/>
                    <a:pt x="9161" y="8753"/>
                    <a:pt x="9153" y="8753"/>
                  </a:cubicBezTo>
                  <a:cubicBezTo>
                    <a:pt x="9085" y="8753"/>
                    <a:pt x="9019" y="8691"/>
                    <a:pt x="9001" y="8603"/>
                  </a:cubicBezTo>
                  <a:cubicBezTo>
                    <a:pt x="8981" y="8507"/>
                    <a:pt x="9027" y="8414"/>
                    <a:pt x="9100" y="8398"/>
                  </a:cubicBezTo>
                  <a:cubicBezTo>
                    <a:pt x="9108" y="8396"/>
                    <a:pt x="9116" y="8395"/>
                    <a:pt x="9123" y="8395"/>
                  </a:cubicBezTo>
                  <a:close/>
                  <a:moveTo>
                    <a:pt x="8732" y="8562"/>
                  </a:moveTo>
                  <a:cubicBezTo>
                    <a:pt x="8740" y="8562"/>
                    <a:pt x="8748" y="8562"/>
                    <a:pt x="8755" y="8563"/>
                  </a:cubicBezTo>
                  <a:cubicBezTo>
                    <a:pt x="8843" y="8573"/>
                    <a:pt x="8907" y="8637"/>
                    <a:pt x="8901" y="8705"/>
                  </a:cubicBezTo>
                  <a:cubicBezTo>
                    <a:pt x="8894" y="8766"/>
                    <a:pt x="8829" y="8812"/>
                    <a:pt x="8751" y="8812"/>
                  </a:cubicBezTo>
                  <a:cubicBezTo>
                    <a:pt x="8743" y="8812"/>
                    <a:pt x="8735" y="8811"/>
                    <a:pt x="8728" y="8810"/>
                  </a:cubicBezTo>
                  <a:cubicBezTo>
                    <a:pt x="8640" y="8800"/>
                    <a:pt x="8576" y="8739"/>
                    <a:pt x="8582" y="8669"/>
                  </a:cubicBezTo>
                  <a:cubicBezTo>
                    <a:pt x="8589" y="8607"/>
                    <a:pt x="8655" y="8562"/>
                    <a:pt x="8732" y="8562"/>
                  </a:cubicBezTo>
                  <a:close/>
                  <a:moveTo>
                    <a:pt x="9051" y="8818"/>
                  </a:moveTo>
                  <a:cubicBezTo>
                    <a:pt x="9069" y="8818"/>
                    <a:pt x="9085" y="8824"/>
                    <a:pt x="9098" y="8836"/>
                  </a:cubicBezTo>
                  <a:cubicBezTo>
                    <a:pt x="9130" y="8864"/>
                    <a:pt x="9124" y="8922"/>
                    <a:pt x="9086" y="8962"/>
                  </a:cubicBezTo>
                  <a:cubicBezTo>
                    <a:pt x="9064" y="8987"/>
                    <a:pt x="9035" y="9000"/>
                    <a:pt x="9008" y="9000"/>
                  </a:cubicBezTo>
                  <a:cubicBezTo>
                    <a:pt x="8990" y="9000"/>
                    <a:pt x="8974" y="8994"/>
                    <a:pt x="8961" y="8982"/>
                  </a:cubicBezTo>
                  <a:cubicBezTo>
                    <a:pt x="8929" y="8952"/>
                    <a:pt x="8935" y="8896"/>
                    <a:pt x="8973" y="8856"/>
                  </a:cubicBezTo>
                  <a:cubicBezTo>
                    <a:pt x="8995" y="8831"/>
                    <a:pt x="9024" y="8818"/>
                    <a:pt x="9051" y="8818"/>
                  </a:cubicBezTo>
                  <a:close/>
                  <a:moveTo>
                    <a:pt x="28263" y="8554"/>
                  </a:moveTo>
                  <a:cubicBezTo>
                    <a:pt x="28274" y="8554"/>
                    <a:pt x="28286" y="8555"/>
                    <a:pt x="28297" y="8557"/>
                  </a:cubicBezTo>
                  <a:cubicBezTo>
                    <a:pt x="28417" y="8581"/>
                    <a:pt x="28488" y="8723"/>
                    <a:pt x="28459" y="8876"/>
                  </a:cubicBezTo>
                  <a:cubicBezTo>
                    <a:pt x="28430" y="9013"/>
                    <a:pt x="28329" y="9113"/>
                    <a:pt x="28222" y="9113"/>
                  </a:cubicBezTo>
                  <a:cubicBezTo>
                    <a:pt x="28210" y="9113"/>
                    <a:pt x="28199" y="9112"/>
                    <a:pt x="28188" y="9109"/>
                  </a:cubicBezTo>
                  <a:cubicBezTo>
                    <a:pt x="28068" y="9085"/>
                    <a:pt x="27996" y="8942"/>
                    <a:pt x="28026" y="8790"/>
                  </a:cubicBezTo>
                  <a:cubicBezTo>
                    <a:pt x="28053" y="8652"/>
                    <a:pt x="28155" y="8554"/>
                    <a:pt x="28263" y="8554"/>
                  </a:cubicBezTo>
                  <a:close/>
                  <a:moveTo>
                    <a:pt x="9309" y="8876"/>
                  </a:moveTo>
                  <a:cubicBezTo>
                    <a:pt x="9385" y="8876"/>
                    <a:pt x="9468" y="8928"/>
                    <a:pt x="9515" y="9014"/>
                  </a:cubicBezTo>
                  <a:cubicBezTo>
                    <a:pt x="9581" y="9129"/>
                    <a:pt x="9559" y="9265"/>
                    <a:pt x="9469" y="9316"/>
                  </a:cubicBezTo>
                  <a:cubicBezTo>
                    <a:pt x="9446" y="9329"/>
                    <a:pt x="9420" y="9335"/>
                    <a:pt x="9394" y="9335"/>
                  </a:cubicBezTo>
                  <a:cubicBezTo>
                    <a:pt x="9317" y="9335"/>
                    <a:pt x="9235" y="9283"/>
                    <a:pt x="9186" y="9197"/>
                  </a:cubicBezTo>
                  <a:cubicBezTo>
                    <a:pt x="9122" y="9081"/>
                    <a:pt x="9142" y="8946"/>
                    <a:pt x="9234" y="8896"/>
                  </a:cubicBezTo>
                  <a:cubicBezTo>
                    <a:pt x="9257" y="8883"/>
                    <a:pt x="9283" y="8876"/>
                    <a:pt x="9309" y="8876"/>
                  </a:cubicBezTo>
                  <a:close/>
                  <a:moveTo>
                    <a:pt x="8697" y="8985"/>
                  </a:moveTo>
                  <a:cubicBezTo>
                    <a:pt x="8770" y="8985"/>
                    <a:pt x="8850" y="9025"/>
                    <a:pt x="8907" y="9097"/>
                  </a:cubicBezTo>
                  <a:cubicBezTo>
                    <a:pt x="8997" y="9207"/>
                    <a:pt x="9001" y="9354"/>
                    <a:pt x="8913" y="9424"/>
                  </a:cubicBezTo>
                  <a:cubicBezTo>
                    <a:pt x="8883" y="9449"/>
                    <a:pt x="8845" y="9460"/>
                    <a:pt x="8806" y="9460"/>
                  </a:cubicBezTo>
                  <a:cubicBezTo>
                    <a:pt x="8733" y="9460"/>
                    <a:pt x="8652" y="9421"/>
                    <a:pt x="8594" y="9348"/>
                  </a:cubicBezTo>
                  <a:cubicBezTo>
                    <a:pt x="8504" y="9237"/>
                    <a:pt x="8502" y="9091"/>
                    <a:pt x="8588" y="9022"/>
                  </a:cubicBezTo>
                  <a:lnTo>
                    <a:pt x="8590" y="9022"/>
                  </a:lnTo>
                  <a:cubicBezTo>
                    <a:pt x="8620" y="8997"/>
                    <a:pt x="8658" y="8985"/>
                    <a:pt x="8697" y="8985"/>
                  </a:cubicBezTo>
                  <a:close/>
                  <a:moveTo>
                    <a:pt x="9642" y="9405"/>
                  </a:moveTo>
                  <a:cubicBezTo>
                    <a:pt x="9650" y="9405"/>
                    <a:pt x="9659" y="9407"/>
                    <a:pt x="9668" y="9412"/>
                  </a:cubicBezTo>
                  <a:cubicBezTo>
                    <a:pt x="9696" y="9420"/>
                    <a:pt x="9708" y="9450"/>
                    <a:pt x="9700" y="9476"/>
                  </a:cubicBezTo>
                  <a:lnTo>
                    <a:pt x="9698" y="9474"/>
                  </a:lnTo>
                  <a:cubicBezTo>
                    <a:pt x="9692" y="9503"/>
                    <a:pt x="9667" y="9519"/>
                    <a:pt x="9643" y="9519"/>
                  </a:cubicBezTo>
                  <a:cubicBezTo>
                    <a:pt x="9622" y="9519"/>
                    <a:pt x="9602" y="9508"/>
                    <a:pt x="9592" y="9486"/>
                  </a:cubicBezTo>
                  <a:cubicBezTo>
                    <a:pt x="9573" y="9447"/>
                    <a:pt x="9604" y="9405"/>
                    <a:pt x="9642" y="9405"/>
                  </a:cubicBezTo>
                  <a:close/>
                  <a:moveTo>
                    <a:pt x="9134" y="9345"/>
                  </a:moveTo>
                  <a:cubicBezTo>
                    <a:pt x="9173" y="9345"/>
                    <a:pt x="9207" y="9380"/>
                    <a:pt x="9218" y="9428"/>
                  </a:cubicBezTo>
                  <a:cubicBezTo>
                    <a:pt x="9230" y="9482"/>
                    <a:pt x="9206" y="9534"/>
                    <a:pt x="9162" y="9544"/>
                  </a:cubicBezTo>
                  <a:cubicBezTo>
                    <a:pt x="9158" y="9544"/>
                    <a:pt x="9154" y="9545"/>
                    <a:pt x="9150" y="9545"/>
                  </a:cubicBezTo>
                  <a:cubicBezTo>
                    <a:pt x="9112" y="9545"/>
                    <a:pt x="9075" y="9511"/>
                    <a:pt x="9064" y="9460"/>
                  </a:cubicBezTo>
                  <a:cubicBezTo>
                    <a:pt x="9054" y="9406"/>
                    <a:pt x="9078" y="9354"/>
                    <a:pt x="9120" y="9346"/>
                  </a:cubicBezTo>
                  <a:cubicBezTo>
                    <a:pt x="9125" y="9345"/>
                    <a:pt x="9130" y="9345"/>
                    <a:pt x="9134" y="9345"/>
                  </a:cubicBezTo>
                  <a:close/>
                  <a:moveTo>
                    <a:pt x="9383" y="9465"/>
                  </a:moveTo>
                  <a:cubicBezTo>
                    <a:pt x="9403" y="9465"/>
                    <a:pt x="9423" y="9475"/>
                    <a:pt x="9433" y="9498"/>
                  </a:cubicBezTo>
                  <a:cubicBezTo>
                    <a:pt x="9453" y="9537"/>
                    <a:pt x="9421" y="9580"/>
                    <a:pt x="9382" y="9580"/>
                  </a:cubicBezTo>
                  <a:cubicBezTo>
                    <a:pt x="9374" y="9580"/>
                    <a:pt x="9366" y="9578"/>
                    <a:pt x="9357" y="9574"/>
                  </a:cubicBezTo>
                  <a:cubicBezTo>
                    <a:pt x="9331" y="9564"/>
                    <a:pt x="9317" y="9536"/>
                    <a:pt x="9325" y="9510"/>
                  </a:cubicBezTo>
                  <a:lnTo>
                    <a:pt x="9327" y="9510"/>
                  </a:lnTo>
                  <a:cubicBezTo>
                    <a:pt x="9334" y="9480"/>
                    <a:pt x="9358" y="9465"/>
                    <a:pt x="9383" y="9465"/>
                  </a:cubicBezTo>
                  <a:close/>
                  <a:moveTo>
                    <a:pt x="8837" y="9544"/>
                  </a:moveTo>
                  <a:cubicBezTo>
                    <a:pt x="8854" y="9544"/>
                    <a:pt x="8870" y="9550"/>
                    <a:pt x="8883" y="9562"/>
                  </a:cubicBezTo>
                  <a:cubicBezTo>
                    <a:pt x="8915" y="9591"/>
                    <a:pt x="8911" y="9649"/>
                    <a:pt x="8873" y="9689"/>
                  </a:cubicBezTo>
                  <a:cubicBezTo>
                    <a:pt x="8849" y="9713"/>
                    <a:pt x="8819" y="9726"/>
                    <a:pt x="8792" y="9726"/>
                  </a:cubicBezTo>
                  <a:cubicBezTo>
                    <a:pt x="8774" y="9726"/>
                    <a:pt x="8758" y="9721"/>
                    <a:pt x="8746" y="9709"/>
                  </a:cubicBezTo>
                  <a:cubicBezTo>
                    <a:pt x="8714" y="9679"/>
                    <a:pt x="8720" y="9623"/>
                    <a:pt x="8757" y="9582"/>
                  </a:cubicBezTo>
                  <a:cubicBezTo>
                    <a:pt x="8780" y="9557"/>
                    <a:pt x="8810" y="9544"/>
                    <a:pt x="8837" y="9544"/>
                  </a:cubicBezTo>
                  <a:close/>
                  <a:moveTo>
                    <a:pt x="9576" y="9616"/>
                  </a:moveTo>
                  <a:cubicBezTo>
                    <a:pt x="9614" y="9616"/>
                    <a:pt x="9650" y="9651"/>
                    <a:pt x="9660" y="9701"/>
                  </a:cubicBezTo>
                  <a:lnTo>
                    <a:pt x="9660" y="9699"/>
                  </a:lnTo>
                  <a:lnTo>
                    <a:pt x="9660" y="9699"/>
                  </a:lnTo>
                  <a:cubicBezTo>
                    <a:pt x="9672" y="9753"/>
                    <a:pt x="9646" y="9805"/>
                    <a:pt x="9604" y="9813"/>
                  </a:cubicBezTo>
                  <a:cubicBezTo>
                    <a:pt x="9600" y="9814"/>
                    <a:pt x="9595" y="9814"/>
                    <a:pt x="9590" y="9814"/>
                  </a:cubicBezTo>
                  <a:cubicBezTo>
                    <a:pt x="9553" y="9814"/>
                    <a:pt x="9517" y="9781"/>
                    <a:pt x="9507" y="9731"/>
                  </a:cubicBezTo>
                  <a:cubicBezTo>
                    <a:pt x="9495" y="9677"/>
                    <a:pt x="9521" y="9625"/>
                    <a:pt x="9563" y="9617"/>
                  </a:cubicBezTo>
                  <a:cubicBezTo>
                    <a:pt x="9567" y="9616"/>
                    <a:pt x="9572" y="9616"/>
                    <a:pt x="9576" y="9616"/>
                  </a:cubicBezTo>
                  <a:close/>
                  <a:moveTo>
                    <a:pt x="9824" y="9830"/>
                  </a:moveTo>
                  <a:cubicBezTo>
                    <a:pt x="9832" y="9830"/>
                    <a:pt x="9841" y="9832"/>
                    <a:pt x="9850" y="9837"/>
                  </a:cubicBezTo>
                  <a:cubicBezTo>
                    <a:pt x="9875" y="9847"/>
                    <a:pt x="9889" y="9874"/>
                    <a:pt x="9879" y="9902"/>
                  </a:cubicBezTo>
                  <a:lnTo>
                    <a:pt x="9879" y="9900"/>
                  </a:lnTo>
                  <a:cubicBezTo>
                    <a:pt x="9873" y="9929"/>
                    <a:pt x="9848" y="9944"/>
                    <a:pt x="9824" y="9944"/>
                  </a:cubicBezTo>
                  <a:cubicBezTo>
                    <a:pt x="9804" y="9944"/>
                    <a:pt x="9784" y="9934"/>
                    <a:pt x="9774" y="9912"/>
                  </a:cubicBezTo>
                  <a:cubicBezTo>
                    <a:pt x="9754" y="9871"/>
                    <a:pt x="9786" y="9830"/>
                    <a:pt x="9824" y="9830"/>
                  </a:cubicBezTo>
                  <a:close/>
                  <a:moveTo>
                    <a:pt x="8541" y="9651"/>
                  </a:moveTo>
                  <a:cubicBezTo>
                    <a:pt x="8551" y="9651"/>
                    <a:pt x="8561" y="9652"/>
                    <a:pt x="8570" y="9655"/>
                  </a:cubicBezTo>
                  <a:cubicBezTo>
                    <a:pt x="8638" y="9675"/>
                    <a:pt x="8672" y="9761"/>
                    <a:pt x="8646" y="9849"/>
                  </a:cubicBezTo>
                  <a:cubicBezTo>
                    <a:pt x="8624" y="9922"/>
                    <a:pt x="8565" y="9972"/>
                    <a:pt x="8505" y="9972"/>
                  </a:cubicBezTo>
                  <a:cubicBezTo>
                    <a:pt x="8496" y="9972"/>
                    <a:pt x="8486" y="9971"/>
                    <a:pt x="8476" y="9968"/>
                  </a:cubicBezTo>
                  <a:cubicBezTo>
                    <a:pt x="8409" y="9948"/>
                    <a:pt x="8375" y="9861"/>
                    <a:pt x="8401" y="9775"/>
                  </a:cubicBezTo>
                  <a:cubicBezTo>
                    <a:pt x="8423" y="9701"/>
                    <a:pt x="8482" y="9651"/>
                    <a:pt x="8541" y="9651"/>
                  </a:cubicBezTo>
                  <a:close/>
                  <a:moveTo>
                    <a:pt x="8652" y="10081"/>
                  </a:moveTo>
                  <a:cubicBezTo>
                    <a:pt x="8684" y="10081"/>
                    <a:pt x="8708" y="10114"/>
                    <a:pt x="8692" y="10146"/>
                  </a:cubicBezTo>
                  <a:cubicBezTo>
                    <a:pt x="8683" y="10160"/>
                    <a:pt x="8667" y="10168"/>
                    <a:pt x="8651" y="10168"/>
                  </a:cubicBezTo>
                  <a:cubicBezTo>
                    <a:pt x="8642" y="10168"/>
                    <a:pt x="8632" y="10165"/>
                    <a:pt x="8624" y="10159"/>
                  </a:cubicBezTo>
                  <a:cubicBezTo>
                    <a:pt x="8596" y="10136"/>
                    <a:pt x="8608" y="10090"/>
                    <a:pt x="8644" y="10082"/>
                  </a:cubicBezTo>
                  <a:cubicBezTo>
                    <a:pt x="8647" y="10081"/>
                    <a:pt x="8649" y="10081"/>
                    <a:pt x="8652" y="10081"/>
                  </a:cubicBezTo>
                  <a:close/>
                  <a:moveTo>
                    <a:pt x="9755" y="10102"/>
                  </a:moveTo>
                  <a:cubicBezTo>
                    <a:pt x="9783" y="10102"/>
                    <a:pt x="9812" y="10121"/>
                    <a:pt x="9830" y="10153"/>
                  </a:cubicBezTo>
                  <a:lnTo>
                    <a:pt x="9830" y="10151"/>
                  </a:lnTo>
                  <a:lnTo>
                    <a:pt x="9830" y="10151"/>
                  </a:lnTo>
                  <a:cubicBezTo>
                    <a:pt x="9854" y="10195"/>
                    <a:pt x="9846" y="10243"/>
                    <a:pt x="9812" y="10263"/>
                  </a:cubicBezTo>
                  <a:cubicBezTo>
                    <a:pt x="9803" y="10268"/>
                    <a:pt x="9793" y="10270"/>
                    <a:pt x="9784" y="10270"/>
                  </a:cubicBezTo>
                  <a:cubicBezTo>
                    <a:pt x="9756" y="10270"/>
                    <a:pt x="9726" y="10252"/>
                    <a:pt x="9708" y="10219"/>
                  </a:cubicBezTo>
                  <a:cubicBezTo>
                    <a:pt x="9686" y="10175"/>
                    <a:pt x="9692" y="10128"/>
                    <a:pt x="9726" y="10110"/>
                  </a:cubicBezTo>
                  <a:cubicBezTo>
                    <a:pt x="9735" y="10104"/>
                    <a:pt x="9745" y="10102"/>
                    <a:pt x="9755" y="10102"/>
                  </a:cubicBezTo>
                  <a:close/>
                  <a:moveTo>
                    <a:pt x="9116" y="9649"/>
                  </a:moveTo>
                  <a:cubicBezTo>
                    <a:pt x="9279" y="9649"/>
                    <a:pt x="9455" y="9762"/>
                    <a:pt x="9555" y="9950"/>
                  </a:cubicBezTo>
                  <a:cubicBezTo>
                    <a:pt x="9684" y="10199"/>
                    <a:pt x="9634" y="10484"/>
                    <a:pt x="9439" y="10586"/>
                  </a:cubicBezTo>
                  <a:cubicBezTo>
                    <a:pt x="9392" y="10611"/>
                    <a:pt x="9340" y="10623"/>
                    <a:pt x="9287" y="10623"/>
                  </a:cubicBezTo>
                  <a:cubicBezTo>
                    <a:pt x="9124" y="10623"/>
                    <a:pt x="8949" y="10509"/>
                    <a:pt x="8851" y="10321"/>
                  </a:cubicBezTo>
                  <a:cubicBezTo>
                    <a:pt x="8720" y="10072"/>
                    <a:pt x="8769" y="9789"/>
                    <a:pt x="8963" y="9687"/>
                  </a:cubicBezTo>
                  <a:lnTo>
                    <a:pt x="8965" y="9685"/>
                  </a:lnTo>
                  <a:cubicBezTo>
                    <a:pt x="9012" y="9660"/>
                    <a:pt x="9063" y="9649"/>
                    <a:pt x="9116" y="9649"/>
                  </a:cubicBezTo>
                  <a:close/>
                  <a:moveTo>
                    <a:pt x="8735" y="10451"/>
                  </a:moveTo>
                  <a:cubicBezTo>
                    <a:pt x="8773" y="10451"/>
                    <a:pt x="8809" y="10486"/>
                    <a:pt x="8819" y="10534"/>
                  </a:cubicBezTo>
                  <a:cubicBezTo>
                    <a:pt x="8831" y="10588"/>
                    <a:pt x="8805" y="10640"/>
                    <a:pt x="8763" y="10648"/>
                  </a:cubicBezTo>
                  <a:cubicBezTo>
                    <a:pt x="8759" y="10649"/>
                    <a:pt x="8754" y="10649"/>
                    <a:pt x="8749" y="10649"/>
                  </a:cubicBezTo>
                  <a:cubicBezTo>
                    <a:pt x="8712" y="10649"/>
                    <a:pt x="8676" y="10616"/>
                    <a:pt x="8666" y="10566"/>
                  </a:cubicBezTo>
                  <a:cubicBezTo>
                    <a:pt x="8654" y="10512"/>
                    <a:pt x="8678" y="10460"/>
                    <a:pt x="8722" y="10452"/>
                  </a:cubicBezTo>
                  <a:cubicBezTo>
                    <a:pt x="8726" y="10451"/>
                    <a:pt x="8731" y="10451"/>
                    <a:pt x="8735" y="10451"/>
                  </a:cubicBezTo>
                  <a:close/>
                  <a:moveTo>
                    <a:pt x="9817" y="10377"/>
                  </a:moveTo>
                  <a:cubicBezTo>
                    <a:pt x="9872" y="10377"/>
                    <a:pt x="9925" y="10425"/>
                    <a:pt x="9939" y="10494"/>
                  </a:cubicBezTo>
                  <a:cubicBezTo>
                    <a:pt x="9955" y="10570"/>
                    <a:pt x="9921" y="10644"/>
                    <a:pt x="9862" y="10656"/>
                  </a:cubicBezTo>
                  <a:cubicBezTo>
                    <a:pt x="9856" y="10657"/>
                    <a:pt x="9850" y="10657"/>
                    <a:pt x="9844" y="10657"/>
                  </a:cubicBezTo>
                  <a:cubicBezTo>
                    <a:pt x="9790" y="10657"/>
                    <a:pt x="9738" y="10608"/>
                    <a:pt x="9724" y="10540"/>
                  </a:cubicBezTo>
                  <a:cubicBezTo>
                    <a:pt x="9708" y="10464"/>
                    <a:pt x="9742" y="10391"/>
                    <a:pt x="9802" y="10379"/>
                  </a:cubicBezTo>
                  <a:cubicBezTo>
                    <a:pt x="9807" y="10378"/>
                    <a:pt x="9812" y="10377"/>
                    <a:pt x="9817" y="10377"/>
                  </a:cubicBezTo>
                  <a:close/>
                  <a:moveTo>
                    <a:pt x="9317" y="10706"/>
                  </a:moveTo>
                  <a:cubicBezTo>
                    <a:pt x="9338" y="10706"/>
                    <a:pt x="9358" y="10717"/>
                    <a:pt x="9369" y="10739"/>
                  </a:cubicBezTo>
                  <a:cubicBezTo>
                    <a:pt x="9389" y="10779"/>
                    <a:pt x="9357" y="10819"/>
                    <a:pt x="9318" y="10819"/>
                  </a:cubicBezTo>
                  <a:cubicBezTo>
                    <a:pt x="9309" y="10819"/>
                    <a:pt x="9300" y="10817"/>
                    <a:pt x="9292" y="10813"/>
                  </a:cubicBezTo>
                  <a:cubicBezTo>
                    <a:pt x="9266" y="10805"/>
                    <a:pt x="9254" y="10777"/>
                    <a:pt x="9262" y="10751"/>
                  </a:cubicBezTo>
                  <a:cubicBezTo>
                    <a:pt x="9268" y="10722"/>
                    <a:pt x="9293" y="10706"/>
                    <a:pt x="9317" y="10706"/>
                  </a:cubicBezTo>
                  <a:close/>
                  <a:moveTo>
                    <a:pt x="10055" y="10676"/>
                  </a:moveTo>
                  <a:cubicBezTo>
                    <a:pt x="10078" y="10676"/>
                    <a:pt x="10099" y="10683"/>
                    <a:pt x="10115" y="10698"/>
                  </a:cubicBezTo>
                  <a:cubicBezTo>
                    <a:pt x="10156" y="10735"/>
                    <a:pt x="10152" y="10813"/>
                    <a:pt x="10105" y="10867"/>
                  </a:cubicBezTo>
                  <a:lnTo>
                    <a:pt x="10103" y="10867"/>
                  </a:lnTo>
                  <a:cubicBezTo>
                    <a:pt x="10072" y="10901"/>
                    <a:pt x="10033" y="10919"/>
                    <a:pt x="9997" y="10919"/>
                  </a:cubicBezTo>
                  <a:cubicBezTo>
                    <a:pt x="9975" y="10919"/>
                    <a:pt x="9954" y="10912"/>
                    <a:pt x="9937" y="10897"/>
                  </a:cubicBezTo>
                  <a:cubicBezTo>
                    <a:pt x="9893" y="10859"/>
                    <a:pt x="9899" y="10783"/>
                    <a:pt x="9947" y="10727"/>
                  </a:cubicBezTo>
                  <a:cubicBezTo>
                    <a:pt x="9978" y="10694"/>
                    <a:pt x="10019" y="10676"/>
                    <a:pt x="10055" y="10676"/>
                  </a:cubicBezTo>
                  <a:close/>
                  <a:moveTo>
                    <a:pt x="27904" y="9722"/>
                  </a:moveTo>
                  <a:cubicBezTo>
                    <a:pt x="27969" y="9722"/>
                    <a:pt x="28032" y="9734"/>
                    <a:pt x="28092" y="9761"/>
                  </a:cubicBezTo>
                  <a:lnTo>
                    <a:pt x="28094" y="9761"/>
                  </a:lnTo>
                  <a:cubicBezTo>
                    <a:pt x="28383" y="9890"/>
                    <a:pt x="28483" y="10297"/>
                    <a:pt x="28317" y="10668"/>
                  </a:cubicBezTo>
                  <a:cubicBezTo>
                    <a:pt x="28186" y="10961"/>
                    <a:pt x="27928" y="11146"/>
                    <a:pt x="27682" y="11146"/>
                  </a:cubicBezTo>
                  <a:cubicBezTo>
                    <a:pt x="27617" y="11146"/>
                    <a:pt x="27553" y="11133"/>
                    <a:pt x="27492" y="11106"/>
                  </a:cubicBezTo>
                  <a:cubicBezTo>
                    <a:pt x="27203" y="10977"/>
                    <a:pt x="27103" y="10570"/>
                    <a:pt x="27269" y="10199"/>
                  </a:cubicBezTo>
                  <a:cubicBezTo>
                    <a:pt x="27400" y="9906"/>
                    <a:pt x="27659" y="9722"/>
                    <a:pt x="27904" y="9722"/>
                  </a:cubicBezTo>
                  <a:close/>
                  <a:moveTo>
                    <a:pt x="9610" y="10789"/>
                  </a:moveTo>
                  <a:cubicBezTo>
                    <a:pt x="9683" y="10789"/>
                    <a:pt x="9764" y="10828"/>
                    <a:pt x="9822" y="10901"/>
                  </a:cubicBezTo>
                  <a:cubicBezTo>
                    <a:pt x="9911" y="11012"/>
                    <a:pt x="9913" y="11158"/>
                    <a:pt x="9826" y="11228"/>
                  </a:cubicBezTo>
                  <a:cubicBezTo>
                    <a:pt x="9795" y="11252"/>
                    <a:pt x="9758" y="11264"/>
                    <a:pt x="9719" y="11264"/>
                  </a:cubicBezTo>
                  <a:cubicBezTo>
                    <a:pt x="9646" y="11264"/>
                    <a:pt x="9567" y="11225"/>
                    <a:pt x="9509" y="11154"/>
                  </a:cubicBezTo>
                  <a:cubicBezTo>
                    <a:pt x="9419" y="11042"/>
                    <a:pt x="9417" y="10895"/>
                    <a:pt x="9503" y="10825"/>
                  </a:cubicBezTo>
                  <a:cubicBezTo>
                    <a:pt x="9533" y="10801"/>
                    <a:pt x="9570" y="10789"/>
                    <a:pt x="9610" y="10789"/>
                  </a:cubicBezTo>
                  <a:close/>
                  <a:moveTo>
                    <a:pt x="9283" y="11098"/>
                  </a:moveTo>
                  <a:cubicBezTo>
                    <a:pt x="9310" y="11098"/>
                    <a:pt x="9339" y="11111"/>
                    <a:pt x="9361" y="11136"/>
                  </a:cubicBezTo>
                  <a:cubicBezTo>
                    <a:pt x="9399" y="11176"/>
                    <a:pt x="9405" y="11234"/>
                    <a:pt x="9373" y="11261"/>
                  </a:cubicBezTo>
                  <a:cubicBezTo>
                    <a:pt x="9360" y="11274"/>
                    <a:pt x="9344" y="11279"/>
                    <a:pt x="9326" y="11279"/>
                  </a:cubicBezTo>
                  <a:cubicBezTo>
                    <a:pt x="9299" y="11279"/>
                    <a:pt x="9270" y="11267"/>
                    <a:pt x="9248" y="11242"/>
                  </a:cubicBezTo>
                  <a:cubicBezTo>
                    <a:pt x="9210" y="11202"/>
                    <a:pt x="9204" y="11146"/>
                    <a:pt x="9236" y="11116"/>
                  </a:cubicBezTo>
                  <a:cubicBezTo>
                    <a:pt x="9249" y="11104"/>
                    <a:pt x="9265" y="11098"/>
                    <a:pt x="9283" y="11098"/>
                  </a:cubicBezTo>
                  <a:close/>
                  <a:moveTo>
                    <a:pt x="10092" y="11213"/>
                  </a:moveTo>
                  <a:cubicBezTo>
                    <a:pt x="10124" y="11213"/>
                    <a:pt x="10147" y="11247"/>
                    <a:pt x="10133" y="11277"/>
                  </a:cubicBezTo>
                  <a:cubicBezTo>
                    <a:pt x="10123" y="11291"/>
                    <a:pt x="10108" y="11298"/>
                    <a:pt x="10092" y="11298"/>
                  </a:cubicBezTo>
                  <a:cubicBezTo>
                    <a:pt x="10082" y="11298"/>
                    <a:pt x="10072" y="11296"/>
                    <a:pt x="10063" y="11289"/>
                  </a:cubicBezTo>
                  <a:cubicBezTo>
                    <a:pt x="10035" y="11265"/>
                    <a:pt x="10047" y="11220"/>
                    <a:pt x="10083" y="11214"/>
                  </a:cubicBezTo>
                  <a:cubicBezTo>
                    <a:pt x="10086" y="11213"/>
                    <a:pt x="10089" y="11213"/>
                    <a:pt x="10092" y="11213"/>
                  </a:cubicBezTo>
                  <a:close/>
                  <a:moveTo>
                    <a:pt x="9834" y="11395"/>
                  </a:moveTo>
                  <a:cubicBezTo>
                    <a:pt x="9872" y="11395"/>
                    <a:pt x="9907" y="11431"/>
                    <a:pt x="9917" y="11479"/>
                  </a:cubicBezTo>
                  <a:cubicBezTo>
                    <a:pt x="9929" y="11533"/>
                    <a:pt x="9905" y="11584"/>
                    <a:pt x="9862" y="11592"/>
                  </a:cubicBezTo>
                  <a:cubicBezTo>
                    <a:pt x="9857" y="11593"/>
                    <a:pt x="9852" y="11594"/>
                    <a:pt x="9847" y="11594"/>
                  </a:cubicBezTo>
                  <a:cubicBezTo>
                    <a:pt x="9810" y="11594"/>
                    <a:pt x="9774" y="11560"/>
                    <a:pt x="9764" y="11511"/>
                  </a:cubicBezTo>
                  <a:cubicBezTo>
                    <a:pt x="9752" y="11457"/>
                    <a:pt x="9778" y="11405"/>
                    <a:pt x="9820" y="11397"/>
                  </a:cubicBezTo>
                  <a:cubicBezTo>
                    <a:pt x="9824" y="11396"/>
                    <a:pt x="9829" y="11395"/>
                    <a:pt x="9834" y="11395"/>
                  </a:cubicBezTo>
                  <a:close/>
                  <a:moveTo>
                    <a:pt x="8633" y="10730"/>
                  </a:moveTo>
                  <a:cubicBezTo>
                    <a:pt x="8722" y="10730"/>
                    <a:pt x="8806" y="10759"/>
                    <a:pt x="8869" y="10819"/>
                  </a:cubicBezTo>
                  <a:cubicBezTo>
                    <a:pt x="9027" y="10967"/>
                    <a:pt x="9001" y="11252"/>
                    <a:pt x="8811" y="11453"/>
                  </a:cubicBezTo>
                  <a:cubicBezTo>
                    <a:pt x="8697" y="11575"/>
                    <a:pt x="8549" y="11639"/>
                    <a:pt x="8415" y="11639"/>
                  </a:cubicBezTo>
                  <a:cubicBezTo>
                    <a:pt x="8326" y="11639"/>
                    <a:pt x="8243" y="11610"/>
                    <a:pt x="8180" y="11550"/>
                  </a:cubicBezTo>
                  <a:cubicBezTo>
                    <a:pt x="8024" y="11403"/>
                    <a:pt x="8048" y="11118"/>
                    <a:pt x="8239" y="10915"/>
                  </a:cubicBezTo>
                  <a:cubicBezTo>
                    <a:pt x="8353" y="10794"/>
                    <a:pt x="8499" y="10730"/>
                    <a:pt x="8633" y="10730"/>
                  </a:cubicBezTo>
                  <a:close/>
                  <a:moveTo>
                    <a:pt x="27622" y="11502"/>
                  </a:moveTo>
                  <a:cubicBezTo>
                    <a:pt x="27684" y="11502"/>
                    <a:pt x="27747" y="11554"/>
                    <a:pt x="27771" y="11632"/>
                  </a:cubicBezTo>
                  <a:cubicBezTo>
                    <a:pt x="27799" y="11722"/>
                    <a:pt x="27765" y="11815"/>
                    <a:pt x="27693" y="11837"/>
                  </a:cubicBezTo>
                  <a:cubicBezTo>
                    <a:pt x="27683" y="11841"/>
                    <a:pt x="27672" y="11842"/>
                    <a:pt x="27661" y="11842"/>
                  </a:cubicBezTo>
                  <a:cubicBezTo>
                    <a:pt x="27599" y="11842"/>
                    <a:pt x="27536" y="11790"/>
                    <a:pt x="27512" y="11714"/>
                  </a:cubicBezTo>
                  <a:cubicBezTo>
                    <a:pt x="27484" y="11622"/>
                    <a:pt x="27518" y="11529"/>
                    <a:pt x="27590" y="11507"/>
                  </a:cubicBezTo>
                  <a:cubicBezTo>
                    <a:pt x="27600" y="11503"/>
                    <a:pt x="27611" y="11502"/>
                    <a:pt x="27622" y="11502"/>
                  </a:cubicBezTo>
                  <a:close/>
                  <a:moveTo>
                    <a:pt x="9906" y="11673"/>
                  </a:moveTo>
                  <a:cubicBezTo>
                    <a:pt x="9935" y="11673"/>
                    <a:pt x="9966" y="11680"/>
                    <a:pt x="9995" y="11694"/>
                  </a:cubicBezTo>
                  <a:cubicBezTo>
                    <a:pt x="10075" y="11734"/>
                    <a:pt x="10115" y="11817"/>
                    <a:pt x="10083" y="11881"/>
                  </a:cubicBezTo>
                  <a:cubicBezTo>
                    <a:pt x="10062" y="11922"/>
                    <a:pt x="10018" y="11944"/>
                    <a:pt x="9968" y="11944"/>
                  </a:cubicBezTo>
                  <a:cubicBezTo>
                    <a:pt x="9939" y="11944"/>
                    <a:pt x="9909" y="11936"/>
                    <a:pt x="9879" y="11921"/>
                  </a:cubicBezTo>
                  <a:cubicBezTo>
                    <a:pt x="9800" y="11881"/>
                    <a:pt x="9760" y="11798"/>
                    <a:pt x="9792" y="11734"/>
                  </a:cubicBezTo>
                  <a:cubicBezTo>
                    <a:pt x="9811" y="11694"/>
                    <a:pt x="9855" y="11673"/>
                    <a:pt x="9906" y="11673"/>
                  </a:cubicBezTo>
                  <a:close/>
                  <a:moveTo>
                    <a:pt x="9668" y="12164"/>
                  </a:moveTo>
                  <a:cubicBezTo>
                    <a:pt x="9688" y="12164"/>
                    <a:pt x="9708" y="12174"/>
                    <a:pt x="9718" y="12196"/>
                  </a:cubicBezTo>
                  <a:cubicBezTo>
                    <a:pt x="9738" y="12237"/>
                    <a:pt x="9706" y="12278"/>
                    <a:pt x="9667" y="12278"/>
                  </a:cubicBezTo>
                  <a:cubicBezTo>
                    <a:pt x="9658" y="12278"/>
                    <a:pt x="9649" y="12276"/>
                    <a:pt x="9640" y="12272"/>
                  </a:cubicBezTo>
                  <a:cubicBezTo>
                    <a:pt x="9616" y="12262"/>
                    <a:pt x="9602" y="12234"/>
                    <a:pt x="9612" y="12208"/>
                  </a:cubicBezTo>
                  <a:lnTo>
                    <a:pt x="9610" y="12208"/>
                  </a:lnTo>
                  <a:cubicBezTo>
                    <a:pt x="9617" y="12179"/>
                    <a:pt x="9643" y="12164"/>
                    <a:pt x="9668" y="12164"/>
                  </a:cubicBezTo>
                  <a:close/>
                  <a:moveTo>
                    <a:pt x="9355" y="11387"/>
                  </a:moveTo>
                  <a:cubicBezTo>
                    <a:pt x="9469" y="11387"/>
                    <a:pt x="9573" y="11429"/>
                    <a:pt x="9640" y="11513"/>
                  </a:cubicBezTo>
                  <a:cubicBezTo>
                    <a:pt x="9778" y="11684"/>
                    <a:pt x="9712" y="11965"/>
                    <a:pt x="9493" y="12142"/>
                  </a:cubicBezTo>
                  <a:cubicBezTo>
                    <a:pt x="9381" y="12233"/>
                    <a:pt x="9251" y="12278"/>
                    <a:pt x="9132" y="12278"/>
                  </a:cubicBezTo>
                  <a:cubicBezTo>
                    <a:pt x="9018" y="12278"/>
                    <a:pt x="8915" y="12236"/>
                    <a:pt x="8847" y="12152"/>
                  </a:cubicBezTo>
                  <a:cubicBezTo>
                    <a:pt x="8710" y="11983"/>
                    <a:pt x="8775" y="11700"/>
                    <a:pt x="8995" y="11523"/>
                  </a:cubicBezTo>
                  <a:cubicBezTo>
                    <a:pt x="9106" y="11433"/>
                    <a:pt x="9236" y="11387"/>
                    <a:pt x="9355" y="11387"/>
                  </a:cubicBezTo>
                  <a:close/>
                  <a:moveTo>
                    <a:pt x="28484" y="11844"/>
                  </a:moveTo>
                  <a:cubicBezTo>
                    <a:pt x="28496" y="11844"/>
                    <a:pt x="28507" y="11845"/>
                    <a:pt x="28518" y="11847"/>
                  </a:cubicBezTo>
                  <a:cubicBezTo>
                    <a:pt x="28638" y="11871"/>
                    <a:pt x="28708" y="12015"/>
                    <a:pt x="28678" y="12166"/>
                  </a:cubicBezTo>
                  <a:lnTo>
                    <a:pt x="28680" y="12166"/>
                  </a:lnTo>
                  <a:cubicBezTo>
                    <a:pt x="28653" y="12306"/>
                    <a:pt x="28549" y="12404"/>
                    <a:pt x="28441" y="12404"/>
                  </a:cubicBezTo>
                  <a:cubicBezTo>
                    <a:pt x="28430" y="12404"/>
                    <a:pt x="28420" y="12403"/>
                    <a:pt x="28409" y="12401"/>
                  </a:cubicBezTo>
                  <a:cubicBezTo>
                    <a:pt x="28289" y="12377"/>
                    <a:pt x="28217" y="12234"/>
                    <a:pt x="28247" y="12081"/>
                  </a:cubicBezTo>
                  <a:cubicBezTo>
                    <a:pt x="28274" y="11944"/>
                    <a:pt x="28376" y="11844"/>
                    <a:pt x="28484" y="11844"/>
                  </a:cubicBezTo>
                  <a:close/>
                  <a:moveTo>
                    <a:pt x="27668" y="12325"/>
                  </a:moveTo>
                  <a:cubicBezTo>
                    <a:pt x="27682" y="12325"/>
                    <a:pt x="27697" y="12328"/>
                    <a:pt x="27711" y="12334"/>
                  </a:cubicBezTo>
                  <a:cubicBezTo>
                    <a:pt x="27759" y="12352"/>
                    <a:pt x="27787" y="12399"/>
                    <a:pt x="27771" y="12437"/>
                  </a:cubicBezTo>
                  <a:cubicBezTo>
                    <a:pt x="27761" y="12464"/>
                    <a:pt x="27733" y="12480"/>
                    <a:pt x="27699" y="12480"/>
                  </a:cubicBezTo>
                  <a:cubicBezTo>
                    <a:pt x="27685" y="12480"/>
                    <a:pt x="27670" y="12477"/>
                    <a:pt x="27655" y="12471"/>
                  </a:cubicBezTo>
                  <a:cubicBezTo>
                    <a:pt x="27608" y="12451"/>
                    <a:pt x="27580" y="12405"/>
                    <a:pt x="27596" y="12368"/>
                  </a:cubicBezTo>
                  <a:cubicBezTo>
                    <a:pt x="27606" y="12341"/>
                    <a:pt x="27634" y="12325"/>
                    <a:pt x="27668" y="12325"/>
                  </a:cubicBezTo>
                  <a:close/>
                  <a:moveTo>
                    <a:pt x="8992" y="12335"/>
                  </a:moveTo>
                  <a:cubicBezTo>
                    <a:pt x="8997" y="12335"/>
                    <a:pt x="9002" y="12335"/>
                    <a:pt x="9007" y="12336"/>
                  </a:cubicBezTo>
                  <a:cubicBezTo>
                    <a:pt x="9062" y="12342"/>
                    <a:pt x="9102" y="12381"/>
                    <a:pt x="9098" y="12423"/>
                  </a:cubicBezTo>
                  <a:cubicBezTo>
                    <a:pt x="9095" y="12463"/>
                    <a:pt x="9053" y="12492"/>
                    <a:pt x="9004" y="12492"/>
                  </a:cubicBezTo>
                  <a:cubicBezTo>
                    <a:pt x="9000" y="12492"/>
                    <a:pt x="8995" y="12492"/>
                    <a:pt x="8991" y="12491"/>
                  </a:cubicBezTo>
                  <a:cubicBezTo>
                    <a:pt x="8935" y="12485"/>
                    <a:pt x="8893" y="12445"/>
                    <a:pt x="8899" y="12403"/>
                  </a:cubicBezTo>
                  <a:cubicBezTo>
                    <a:pt x="8903" y="12363"/>
                    <a:pt x="8943" y="12335"/>
                    <a:pt x="8992" y="12335"/>
                  </a:cubicBezTo>
                  <a:close/>
                  <a:moveTo>
                    <a:pt x="9479" y="12315"/>
                  </a:moveTo>
                  <a:cubicBezTo>
                    <a:pt x="9517" y="12315"/>
                    <a:pt x="9554" y="12349"/>
                    <a:pt x="9565" y="12397"/>
                  </a:cubicBezTo>
                  <a:cubicBezTo>
                    <a:pt x="9577" y="12453"/>
                    <a:pt x="9551" y="12503"/>
                    <a:pt x="9509" y="12513"/>
                  </a:cubicBezTo>
                  <a:cubicBezTo>
                    <a:pt x="9505" y="12514"/>
                    <a:pt x="9501" y="12514"/>
                    <a:pt x="9497" y="12514"/>
                  </a:cubicBezTo>
                  <a:cubicBezTo>
                    <a:pt x="9459" y="12514"/>
                    <a:pt x="9422" y="12480"/>
                    <a:pt x="9411" y="12431"/>
                  </a:cubicBezTo>
                  <a:cubicBezTo>
                    <a:pt x="9399" y="12377"/>
                    <a:pt x="9425" y="12326"/>
                    <a:pt x="9467" y="12316"/>
                  </a:cubicBezTo>
                  <a:cubicBezTo>
                    <a:pt x="9471" y="12315"/>
                    <a:pt x="9475" y="12315"/>
                    <a:pt x="9479" y="12315"/>
                  </a:cubicBezTo>
                  <a:close/>
                  <a:moveTo>
                    <a:pt x="8699" y="12347"/>
                  </a:moveTo>
                  <a:cubicBezTo>
                    <a:pt x="8708" y="12347"/>
                    <a:pt x="8718" y="12349"/>
                    <a:pt x="8728" y="12352"/>
                  </a:cubicBezTo>
                  <a:cubicBezTo>
                    <a:pt x="8795" y="12371"/>
                    <a:pt x="8829" y="12459"/>
                    <a:pt x="8803" y="12545"/>
                  </a:cubicBezTo>
                  <a:cubicBezTo>
                    <a:pt x="8779" y="12620"/>
                    <a:pt x="8720" y="12671"/>
                    <a:pt x="8661" y="12671"/>
                  </a:cubicBezTo>
                  <a:cubicBezTo>
                    <a:pt x="8651" y="12671"/>
                    <a:pt x="8641" y="12669"/>
                    <a:pt x="8632" y="12666"/>
                  </a:cubicBezTo>
                  <a:lnTo>
                    <a:pt x="8636" y="12666"/>
                  </a:lnTo>
                  <a:cubicBezTo>
                    <a:pt x="8568" y="12646"/>
                    <a:pt x="8534" y="12559"/>
                    <a:pt x="8558" y="12473"/>
                  </a:cubicBezTo>
                  <a:cubicBezTo>
                    <a:pt x="8580" y="12398"/>
                    <a:pt x="8640" y="12347"/>
                    <a:pt x="8699" y="12347"/>
                  </a:cubicBezTo>
                  <a:close/>
                  <a:moveTo>
                    <a:pt x="27960" y="12634"/>
                  </a:moveTo>
                  <a:cubicBezTo>
                    <a:pt x="27971" y="12634"/>
                    <a:pt x="27982" y="12635"/>
                    <a:pt x="27992" y="12637"/>
                  </a:cubicBezTo>
                  <a:cubicBezTo>
                    <a:pt x="28112" y="12660"/>
                    <a:pt x="28184" y="12804"/>
                    <a:pt x="28154" y="12957"/>
                  </a:cubicBezTo>
                  <a:cubicBezTo>
                    <a:pt x="28127" y="13094"/>
                    <a:pt x="28025" y="13194"/>
                    <a:pt x="27917" y="13194"/>
                  </a:cubicBezTo>
                  <a:cubicBezTo>
                    <a:pt x="27905" y="13194"/>
                    <a:pt x="27894" y="13193"/>
                    <a:pt x="27883" y="13191"/>
                  </a:cubicBezTo>
                  <a:cubicBezTo>
                    <a:pt x="27763" y="13167"/>
                    <a:pt x="27691" y="13025"/>
                    <a:pt x="27721" y="12872"/>
                  </a:cubicBezTo>
                  <a:cubicBezTo>
                    <a:pt x="27750" y="12732"/>
                    <a:pt x="27852" y="12634"/>
                    <a:pt x="27960" y="12634"/>
                  </a:cubicBezTo>
                  <a:close/>
                  <a:moveTo>
                    <a:pt x="9187" y="12520"/>
                  </a:moveTo>
                  <a:cubicBezTo>
                    <a:pt x="9239" y="12520"/>
                    <a:pt x="9288" y="12534"/>
                    <a:pt x="9331" y="12563"/>
                  </a:cubicBezTo>
                  <a:cubicBezTo>
                    <a:pt x="9473" y="12658"/>
                    <a:pt x="9489" y="12884"/>
                    <a:pt x="9367" y="13065"/>
                  </a:cubicBezTo>
                  <a:cubicBezTo>
                    <a:pt x="9283" y="13193"/>
                    <a:pt x="9153" y="13265"/>
                    <a:pt x="9034" y="13265"/>
                  </a:cubicBezTo>
                  <a:cubicBezTo>
                    <a:pt x="8982" y="13265"/>
                    <a:pt x="8932" y="13251"/>
                    <a:pt x="8889" y="13222"/>
                  </a:cubicBezTo>
                  <a:cubicBezTo>
                    <a:pt x="8748" y="13127"/>
                    <a:pt x="8728" y="12902"/>
                    <a:pt x="8851" y="12720"/>
                  </a:cubicBezTo>
                  <a:lnTo>
                    <a:pt x="8853" y="12720"/>
                  </a:lnTo>
                  <a:cubicBezTo>
                    <a:pt x="8938" y="12594"/>
                    <a:pt x="9068" y="12520"/>
                    <a:pt x="9187" y="12520"/>
                  </a:cubicBezTo>
                  <a:close/>
                  <a:moveTo>
                    <a:pt x="9146" y="13346"/>
                  </a:moveTo>
                  <a:cubicBezTo>
                    <a:pt x="9154" y="13346"/>
                    <a:pt x="9163" y="13348"/>
                    <a:pt x="9172" y="13352"/>
                  </a:cubicBezTo>
                  <a:cubicBezTo>
                    <a:pt x="9196" y="13362"/>
                    <a:pt x="9208" y="13390"/>
                    <a:pt x="9200" y="13416"/>
                  </a:cubicBezTo>
                  <a:lnTo>
                    <a:pt x="9202" y="13416"/>
                  </a:lnTo>
                  <a:cubicBezTo>
                    <a:pt x="9195" y="13444"/>
                    <a:pt x="9171" y="13459"/>
                    <a:pt x="9146" y="13459"/>
                  </a:cubicBezTo>
                  <a:cubicBezTo>
                    <a:pt x="9125" y="13459"/>
                    <a:pt x="9105" y="13449"/>
                    <a:pt x="9094" y="13428"/>
                  </a:cubicBezTo>
                  <a:cubicBezTo>
                    <a:pt x="9075" y="13387"/>
                    <a:pt x="9106" y="13346"/>
                    <a:pt x="9146" y="13346"/>
                  </a:cubicBezTo>
                  <a:close/>
                  <a:moveTo>
                    <a:pt x="8426" y="13348"/>
                  </a:moveTo>
                  <a:cubicBezTo>
                    <a:pt x="8478" y="13348"/>
                    <a:pt x="8530" y="13396"/>
                    <a:pt x="8544" y="13466"/>
                  </a:cubicBezTo>
                  <a:cubicBezTo>
                    <a:pt x="8560" y="13541"/>
                    <a:pt x="8526" y="13613"/>
                    <a:pt x="8467" y="13625"/>
                  </a:cubicBezTo>
                  <a:cubicBezTo>
                    <a:pt x="8460" y="13627"/>
                    <a:pt x="8453" y="13627"/>
                    <a:pt x="8447" y="13627"/>
                  </a:cubicBezTo>
                  <a:cubicBezTo>
                    <a:pt x="8394" y="13627"/>
                    <a:pt x="8343" y="13579"/>
                    <a:pt x="8329" y="13511"/>
                  </a:cubicBezTo>
                  <a:cubicBezTo>
                    <a:pt x="8313" y="13434"/>
                    <a:pt x="8349" y="13362"/>
                    <a:pt x="8409" y="13350"/>
                  </a:cubicBezTo>
                  <a:cubicBezTo>
                    <a:pt x="8414" y="13349"/>
                    <a:pt x="8420" y="13348"/>
                    <a:pt x="8426" y="13348"/>
                  </a:cubicBezTo>
                  <a:close/>
                  <a:moveTo>
                    <a:pt x="8662" y="13646"/>
                  </a:moveTo>
                  <a:cubicBezTo>
                    <a:pt x="8684" y="13646"/>
                    <a:pt x="8705" y="13652"/>
                    <a:pt x="8722" y="13667"/>
                  </a:cubicBezTo>
                  <a:cubicBezTo>
                    <a:pt x="8763" y="13707"/>
                    <a:pt x="8757" y="13782"/>
                    <a:pt x="8708" y="13836"/>
                  </a:cubicBezTo>
                  <a:lnTo>
                    <a:pt x="8710" y="13836"/>
                  </a:lnTo>
                  <a:cubicBezTo>
                    <a:pt x="8679" y="13871"/>
                    <a:pt x="8639" y="13889"/>
                    <a:pt x="8602" y="13889"/>
                  </a:cubicBezTo>
                  <a:cubicBezTo>
                    <a:pt x="8580" y="13889"/>
                    <a:pt x="8559" y="13882"/>
                    <a:pt x="8542" y="13868"/>
                  </a:cubicBezTo>
                  <a:cubicBezTo>
                    <a:pt x="8500" y="13828"/>
                    <a:pt x="8504" y="13753"/>
                    <a:pt x="8554" y="13699"/>
                  </a:cubicBezTo>
                  <a:cubicBezTo>
                    <a:pt x="8585" y="13664"/>
                    <a:pt x="8625" y="13646"/>
                    <a:pt x="8662" y="13646"/>
                  </a:cubicBezTo>
                  <a:close/>
                  <a:moveTo>
                    <a:pt x="8216" y="13758"/>
                  </a:moveTo>
                  <a:cubicBezTo>
                    <a:pt x="8289" y="13758"/>
                    <a:pt x="8369" y="13798"/>
                    <a:pt x="8427" y="13870"/>
                  </a:cubicBezTo>
                  <a:cubicBezTo>
                    <a:pt x="8516" y="13982"/>
                    <a:pt x="8518" y="14127"/>
                    <a:pt x="8433" y="14197"/>
                  </a:cubicBezTo>
                  <a:cubicBezTo>
                    <a:pt x="8402" y="14222"/>
                    <a:pt x="8364" y="14233"/>
                    <a:pt x="8324" y="14233"/>
                  </a:cubicBezTo>
                  <a:cubicBezTo>
                    <a:pt x="8251" y="14233"/>
                    <a:pt x="8172" y="14194"/>
                    <a:pt x="8114" y="14123"/>
                  </a:cubicBezTo>
                  <a:cubicBezTo>
                    <a:pt x="8024" y="14012"/>
                    <a:pt x="8022" y="13864"/>
                    <a:pt x="8108" y="13794"/>
                  </a:cubicBezTo>
                  <a:cubicBezTo>
                    <a:pt x="8139" y="13770"/>
                    <a:pt x="8176" y="13758"/>
                    <a:pt x="8216" y="13758"/>
                  </a:cubicBezTo>
                  <a:close/>
                  <a:moveTo>
                    <a:pt x="8681" y="14176"/>
                  </a:moveTo>
                  <a:cubicBezTo>
                    <a:pt x="8690" y="14176"/>
                    <a:pt x="8699" y="14178"/>
                    <a:pt x="8708" y="14183"/>
                  </a:cubicBezTo>
                  <a:cubicBezTo>
                    <a:pt x="8734" y="14193"/>
                    <a:pt x="8746" y="14221"/>
                    <a:pt x="8738" y="14245"/>
                  </a:cubicBezTo>
                  <a:cubicBezTo>
                    <a:pt x="8731" y="14274"/>
                    <a:pt x="8707" y="14290"/>
                    <a:pt x="8682" y="14290"/>
                  </a:cubicBezTo>
                  <a:cubicBezTo>
                    <a:pt x="8662" y="14290"/>
                    <a:pt x="8642" y="14279"/>
                    <a:pt x="8632" y="14257"/>
                  </a:cubicBezTo>
                  <a:cubicBezTo>
                    <a:pt x="8612" y="14218"/>
                    <a:pt x="8643" y="14176"/>
                    <a:pt x="8681" y="14176"/>
                  </a:cubicBezTo>
                  <a:close/>
                  <a:moveTo>
                    <a:pt x="8116" y="14864"/>
                  </a:moveTo>
                  <a:cubicBezTo>
                    <a:pt x="8189" y="14864"/>
                    <a:pt x="8269" y="14904"/>
                    <a:pt x="8327" y="14976"/>
                  </a:cubicBezTo>
                  <a:cubicBezTo>
                    <a:pt x="8417" y="15088"/>
                    <a:pt x="8419" y="15233"/>
                    <a:pt x="8331" y="15303"/>
                  </a:cubicBezTo>
                  <a:lnTo>
                    <a:pt x="8333" y="15303"/>
                  </a:lnTo>
                  <a:cubicBezTo>
                    <a:pt x="8302" y="15328"/>
                    <a:pt x="8264" y="15340"/>
                    <a:pt x="8223" y="15340"/>
                  </a:cubicBezTo>
                  <a:cubicBezTo>
                    <a:pt x="8151" y="15340"/>
                    <a:pt x="8072" y="15301"/>
                    <a:pt x="8014" y="15229"/>
                  </a:cubicBezTo>
                  <a:cubicBezTo>
                    <a:pt x="7924" y="15118"/>
                    <a:pt x="7922" y="14972"/>
                    <a:pt x="8008" y="14900"/>
                  </a:cubicBezTo>
                  <a:cubicBezTo>
                    <a:pt x="8039" y="14876"/>
                    <a:pt x="8077" y="14864"/>
                    <a:pt x="8116" y="14864"/>
                  </a:cubicBezTo>
                  <a:close/>
                  <a:moveTo>
                    <a:pt x="8564" y="16439"/>
                  </a:moveTo>
                  <a:cubicBezTo>
                    <a:pt x="8587" y="16439"/>
                    <a:pt x="8608" y="16446"/>
                    <a:pt x="8624" y="16461"/>
                  </a:cubicBezTo>
                  <a:cubicBezTo>
                    <a:pt x="8666" y="16499"/>
                    <a:pt x="8660" y="16574"/>
                    <a:pt x="8610" y="16630"/>
                  </a:cubicBezTo>
                  <a:lnTo>
                    <a:pt x="8612" y="16630"/>
                  </a:lnTo>
                  <a:cubicBezTo>
                    <a:pt x="8582" y="16664"/>
                    <a:pt x="8542" y="16682"/>
                    <a:pt x="8506" y="16682"/>
                  </a:cubicBezTo>
                  <a:cubicBezTo>
                    <a:pt x="8483" y="16682"/>
                    <a:pt x="8462" y="16675"/>
                    <a:pt x="8445" y="16660"/>
                  </a:cubicBezTo>
                  <a:cubicBezTo>
                    <a:pt x="8403" y="16622"/>
                    <a:pt x="8407" y="16546"/>
                    <a:pt x="8457" y="16491"/>
                  </a:cubicBezTo>
                  <a:cubicBezTo>
                    <a:pt x="8487" y="16457"/>
                    <a:pt x="8528" y="16439"/>
                    <a:pt x="8564" y="16439"/>
                  </a:cubicBezTo>
                  <a:close/>
                  <a:moveTo>
                    <a:pt x="10763" y="16902"/>
                  </a:moveTo>
                  <a:cubicBezTo>
                    <a:pt x="10772" y="16902"/>
                    <a:pt x="10782" y="16904"/>
                    <a:pt x="10792" y="16909"/>
                  </a:cubicBezTo>
                  <a:cubicBezTo>
                    <a:pt x="10844" y="16937"/>
                    <a:pt x="10832" y="17017"/>
                    <a:pt x="10774" y="17027"/>
                  </a:cubicBezTo>
                  <a:cubicBezTo>
                    <a:pt x="10768" y="17029"/>
                    <a:pt x="10762" y="17030"/>
                    <a:pt x="10756" y="17030"/>
                  </a:cubicBezTo>
                  <a:cubicBezTo>
                    <a:pt x="10732" y="17030"/>
                    <a:pt x="10711" y="17015"/>
                    <a:pt x="10704" y="16991"/>
                  </a:cubicBezTo>
                  <a:cubicBezTo>
                    <a:pt x="10685" y="16947"/>
                    <a:pt x="10720" y="16902"/>
                    <a:pt x="10763" y="16902"/>
                  </a:cubicBezTo>
                  <a:close/>
                  <a:moveTo>
                    <a:pt x="10131" y="16904"/>
                  </a:moveTo>
                  <a:cubicBezTo>
                    <a:pt x="10141" y="16904"/>
                    <a:pt x="10151" y="16906"/>
                    <a:pt x="10160" y="16911"/>
                  </a:cubicBezTo>
                  <a:cubicBezTo>
                    <a:pt x="10214" y="16939"/>
                    <a:pt x="10202" y="17017"/>
                    <a:pt x="10142" y="17029"/>
                  </a:cubicBezTo>
                  <a:cubicBezTo>
                    <a:pt x="10138" y="17030"/>
                    <a:pt x="10133" y="17031"/>
                    <a:pt x="10128" y="17031"/>
                  </a:cubicBezTo>
                  <a:cubicBezTo>
                    <a:pt x="10104" y="17031"/>
                    <a:pt x="10081" y="17016"/>
                    <a:pt x="10073" y="16993"/>
                  </a:cubicBezTo>
                  <a:lnTo>
                    <a:pt x="10075" y="16991"/>
                  </a:lnTo>
                  <a:cubicBezTo>
                    <a:pt x="10055" y="16947"/>
                    <a:pt x="10090" y="16904"/>
                    <a:pt x="10131" y="16904"/>
                  </a:cubicBezTo>
                  <a:close/>
                  <a:moveTo>
                    <a:pt x="9298" y="16606"/>
                  </a:moveTo>
                  <a:cubicBezTo>
                    <a:pt x="9327" y="16606"/>
                    <a:pt x="9356" y="16609"/>
                    <a:pt x="9385" y="16616"/>
                  </a:cubicBezTo>
                  <a:cubicBezTo>
                    <a:pt x="9537" y="16654"/>
                    <a:pt x="9636" y="16784"/>
                    <a:pt x="9606" y="16901"/>
                  </a:cubicBezTo>
                  <a:cubicBezTo>
                    <a:pt x="9582" y="16998"/>
                    <a:pt x="9480" y="17059"/>
                    <a:pt x="9361" y="17059"/>
                  </a:cubicBezTo>
                  <a:cubicBezTo>
                    <a:pt x="9332" y="17059"/>
                    <a:pt x="9303" y="17056"/>
                    <a:pt x="9274" y="17049"/>
                  </a:cubicBezTo>
                  <a:lnTo>
                    <a:pt x="9276" y="17049"/>
                  </a:lnTo>
                  <a:cubicBezTo>
                    <a:pt x="9124" y="17011"/>
                    <a:pt x="9025" y="16881"/>
                    <a:pt x="9054" y="16764"/>
                  </a:cubicBezTo>
                  <a:cubicBezTo>
                    <a:pt x="9079" y="16667"/>
                    <a:pt x="9180" y="16606"/>
                    <a:pt x="9298" y="16606"/>
                  </a:cubicBezTo>
                  <a:close/>
                  <a:moveTo>
                    <a:pt x="10416" y="16906"/>
                  </a:moveTo>
                  <a:cubicBezTo>
                    <a:pt x="10443" y="16906"/>
                    <a:pt x="10473" y="16917"/>
                    <a:pt x="10497" y="16939"/>
                  </a:cubicBezTo>
                  <a:cubicBezTo>
                    <a:pt x="10543" y="16979"/>
                    <a:pt x="10555" y="17041"/>
                    <a:pt x="10523" y="17077"/>
                  </a:cubicBezTo>
                  <a:cubicBezTo>
                    <a:pt x="10508" y="17093"/>
                    <a:pt x="10487" y="17101"/>
                    <a:pt x="10465" y="17101"/>
                  </a:cubicBezTo>
                  <a:cubicBezTo>
                    <a:pt x="10438" y="17101"/>
                    <a:pt x="10408" y="17090"/>
                    <a:pt x="10384" y="17069"/>
                  </a:cubicBezTo>
                  <a:cubicBezTo>
                    <a:pt x="10336" y="17029"/>
                    <a:pt x="10324" y="16967"/>
                    <a:pt x="10354" y="16931"/>
                  </a:cubicBezTo>
                  <a:lnTo>
                    <a:pt x="10356" y="16931"/>
                  </a:lnTo>
                  <a:cubicBezTo>
                    <a:pt x="10371" y="16914"/>
                    <a:pt x="10393" y="16906"/>
                    <a:pt x="10416" y="16906"/>
                  </a:cubicBezTo>
                  <a:close/>
                  <a:moveTo>
                    <a:pt x="9845" y="16959"/>
                  </a:moveTo>
                  <a:cubicBezTo>
                    <a:pt x="9872" y="16959"/>
                    <a:pt x="9901" y="16970"/>
                    <a:pt x="9925" y="16991"/>
                  </a:cubicBezTo>
                  <a:cubicBezTo>
                    <a:pt x="9971" y="17033"/>
                    <a:pt x="9983" y="17094"/>
                    <a:pt x="9953" y="17130"/>
                  </a:cubicBezTo>
                  <a:cubicBezTo>
                    <a:pt x="9938" y="17147"/>
                    <a:pt x="9917" y="17155"/>
                    <a:pt x="9894" y="17155"/>
                  </a:cubicBezTo>
                  <a:cubicBezTo>
                    <a:pt x="9866" y="17155"/>
                    <a:pt x="9836" y="17144"/>
                    <a:pt x="9812" y="17122"/>
                  </a:cubicBezTo>
                  <a:cubicBezTo>
                    <a:pt x="9766" y="17083"/>
                    <a:pt x="9752" y="17021"/>
                    <a:pt x="9784" y="16985"/>
                  </a:cubicBezTo>
                  <a:cubicBezTo>
                    <a:pt x="9799" y="16968"/>
                    <a:pt x="9821" y="16959"/>
                    <a:pt x="9845" y="16959"/>
                  </a:cubicBezTo>
                  <a:close/>
                  <a:moveTo>
                    <a:pt x="11024" y="17066"/>
                  </a:moveTo>
                  <a:cubicBezTo>
                    <a:pt x="11040" y="17066"/>
                    <a:pt x="11056" y="17069"/>
                    <a:pt x="11071" y="17077"/>
                  </a:cubicBezTo>
                  <a:cubicBezTo>
                    <a:pt x="11121" y="17098"/>
                    <a:pt x="11147" y="17144"/>
                    <a:pt x="11131" y="17184"/>
                  </a:cubicBezTo>
                  <a:cubicBezTo>
                    <a:pt x="11119" y="17211"/>
                    <a:pt x="11091" y="17225"/>
                    <a:pt x="11060" y="17225"/>
                  </a:cubicBezTo>
                  <a:cubicBezTo>
                    <a:pt x="11044" y="17225"/>
                    <a:pt x="11027" y="17221"/>
                    <a:pt x="11011" y="17214"/>
                  </a:cubicBezTo>
                  <a:cubicBezTo>
                    <a:pt x="10962" y="17194"/>
                    <a:pt x="10936" y="17144"/>
                    <a:pt x="10952" y="17106"/>
                  </a:cubicBezTo>
                  <a:cubicBezTo>
                    <a:pt x="10964" y="17081"/>
                    <a:pt x="10992" y="17066"/>
                    <a:pt x="11024" y="17066"/>
                  </a:cubicBezTo>
                  <a:close/>
                  <a:moveTo>
                    <a:pt x="9710" y="17333"/>
                  </a:moveTo>
                  <a:cubicBezTo>
                    <a:pt x="9712" y="17333"/>
                    <a:pt x="9715" y="17333"/>
                    <a:pt x="9718" y="17334"/>
                  </a:cubicBezTo>
                  <a:cubicBezTo>
                    <a:pt x="9766" y="17338"/>
                    <a:pt x="9798" y="17391"/>
                    <a:pt x="9792" y="17453"/>
                  </a:cubicBezTo>
                  <a:cubicBezTo>
                    <a:pt x="9786" y="17511"/>
                    <a:pt x="9745" y="17555"/>
                    <a:pt x="9700" y="17555"/>
                  </a:cubicBezTo>
                  <a:cubicBezTo>
                    <a:pt x="9698" y="17555"/>
                    <a:pt x="9696" y="17555"/>
                    <a:pt x="9694" y="17555"/>
                  </a:cubicBezTo>
                  <a:cubicBezTo>
                    <a:pt x="9646" y="17549"/>
                    <a:pt x="9612" y="17495"/>
                    <a:pt x="9620" y="17433"/>
                  </a:cubicBezTo>
                  <a:cubicBezTo>
                    <a:pt x="9626" y="17377"/>
                    <a:pt x="9665" y="17333"/>
                    <a:pt x="9710" y="17333"/>
                  </a:cubicBezTo>
                  <a:close/>
                  <a:moveTo>
                    <a:pt x="11158" y="17410"/>
                  </a:moveTo>
                  <a:cubicBezTo>
                    <a:pt x="11195" y="17410"/>
                    <a:pt x="11237" y="17425"/>
                    <a:pt x="11272" y="17455"/>
                  </a:cubicBezTo>
                  <a:cubicBezTo>
                    <a:pt x="11336" y="17511"/>
                    <a:pt x="11352" y="17599"/>
                    <a:pt x="11308" y="17650"/>
                  </a:cubicBezTo>
                  <a:lnTo>
                    <a:pt x="11310" y="17648"/>
                  </a:lnTo>
                  <a:lnTo>
                    <a:pt x="11310" y="17648"/>
                  </a:lnTo>
                  <a:cubicBezTo>
                    <a:pt x="11289" y="17672"/>
                    <a:pt x="11258" y="17684"/>
                    <a:pt x="11224" y="17684"/>
                  </a:cubicBezTo>
                  <a:cubicBezTo>
                    <a:pt x="11187" y="17684"/>
                    <a:pt x="11147" y="17669"/>
                    <a:pt x="11113" y="17639"/>
                  </a:cubicBezTo>
                  <a:cubicBezTo>
                    <a:pt x="11047" y="17583"/>
                    <a:pt x="11029" y="17495"/>
                    <a:pt x="11075" y="17445"/>
                  </a:cubicBezTo>
                  <a:cubicBezTo>
                    <a:pt x="11095" y="17421"/>
                    <a:pt x="11125" y="17410"/>
                    <a:pt x="11158" y="17410"/>
                  </a:cubicBezTo>
                  <a:close/>
                  <a:moveTo>
                    <a:pt x="11641" y="17393"/>
                  </a:moveTo>
                  <a:cubicBezTo>
                    <a:pt x="11643" y="17393"/>
                    <a:pt x="11646" y="17393"/>
                    <a:pt x="11649" y="17393"/>
                  </a:cubicBezTo>
                  <a:cubicBezTo>
                    <a:pt x="11713" y="17397"/>
                    <a:pt x="11759" y="17467"/>
                    <a:pt x="11751" y="17551"/>
                  </a:cubicBezTo>
                  <a:cubicBezTo>
                    <a:pt x="11745" y="17630"/>
                    <a:pt x="11691" y="17689"/>
                    <a:pt x="11631" y="17689"/>
                  </a:cubicBezTo>
                  <a:cubicBezTo>
                    <a:pt x="11629" y="17689"/>
                    <a:pt x="11627" y="17688"/>
                    <a:pt x="11625" y="17688"/>
                  </a:cubicBezTo>
                  <a:cubicBezTo>
                    <a:pt x="11561" y="17682"/>
                    <a:pt x="11514" y="17613"/>
                    <a:pt x="11520" y="17531"/>
                  </a:cubicBezTo>
                  <a:lnTo>
                    <a:pt x="11522" y="17531"/>
                  </a:lnTo>
                  <a:cubicBezTo>
                    <a:pt x="11529" y="17453"/>
                    <a:pt x="11580" y="17393"/>
                    <a:pt x="11641" y="17393"/>
                  </a:cubicBezTo>
                  <a:close/>
                  <a:moveTo>
                    <a:pt x="9541" y="17616"/>
                  </a:moveTo>
                  <a:cubicBezTo>
                    <a:pt x="9604" y="17616"/>
                    <a:pt x="9668" y="17666"/>
                    <a:pt x="9698" y="17742"/>
                  </a:cubicBezTo>
                  <a:cubicBezTo>
                    <a:pt x="9732" y="17836"/>
                    <a:pt x="9702" y="17935"/>
                    <a:pt x="9628" y="17961"/>
                  </a:cubicBezTo>
                  <a:cubicBezTo>
                    <a:pt x="9616" y="17966"/>
                    <a:pt x="9602" y="17969"/>
                    <a:pt x="9589" y="17969"/>
                  </a:cubicBezTo>
                  <a:cubicBezTo>
                    <a:pt x="9527" y="17969"/>
                    <a:pt x="9462" y="17919"/>
                    <a:pt x="9433" y="17842"/>
                  </a:cubicBezTo>
                  <a:cubicBezTo>
                    <a:pt x="9399" y="17748"/>
                    <a:pt x="9429" y="17650"/>
                    <a:pt x="9503" y="17623"/>
                  </a:cubicBezTo>
                  <a:cubicBezTo>
                    <a:pt x="9515" y="17618"/>
                    <a:pt x="9528" y="17616"/>
                    <a:pt x="9541" y="17616"/>
                  </a:cubicBezTo>
                  <a:close/>
                  <a:moveTo>
                    <a:pt x="9888" y="17933"/>
                  </a:moveTo>
                  <a:cubicBezTo>
                    <a:pt x="9911" y="17933"/>
                    <a:pt x="9933" y="17949"/>
                    <a:pt x="9937" y="17975"/>
                  </a:cubicBezTo>
                  <a:cubicBezTo>
                    <a:pt x="9939" y="18005"/>
                    <a:pt x="9916" y="18031"/>
                    <a:pt x="9884" y="18033"/>
                  </a:cubicBezTo>
                  <a:lnTo>
                    <a:pt x="9884" y="18033"/>
                  </a:lnTo>
                  <a:cubicBezTo>
                    <a:pt x="9843" y="18030"/>
                    <a:pt x="9824" y="17981"/>
                    <a:pt x="9852" y="17949"/>
                  </a:cubicBezTo>
                  <a:cubicBezTo>
                    <a:pt x="9862" y="17938"/>
                    <a:pt x="9875" y="17933"/>
                    <a:pt x="9888" y="17933"/>
                  </a:cubicBezTo>
                  <a:close/>
                  <a:moveTo>
                    <a:pt x="11897" y="17952"/>
                  </a:moveTo>
                  <a:cubicBezTo>
                    <a:pt x="11906" y="17952"/>
                    <a:pt x="11916" y="17954"/>
                    <a:pt x="11926" y="17959"/>
                  </a:cubicBezTo>
                  <a:cubicBezTo>
                    <a:pt x="11980" y="17987"/>
                    <a:pt x="11966" y="18065"/>
                    <a:pt x="11908" y="18077"/>
                  </a:cubicBezTo>
                  <a:cubicBezTo>
                    <a:pt x="11903" y="18078"/>
                    <a:pt x="11898" y="18079"/>
                    <a:pt x="11894" y="18079"/>
                  </a:cubicBezTo>
                  <a:cubicBezTo>
                    <a:pt x="11869" y="18079"/>
                    <a:pt x="11847" y="18062"/>
                    <a:pt x="11840" y="18039"/>
                  </a:cubicBezTo>
                  <a:lnTo>
                    <a:pt x="11840" y="18041"/>
                  </a:lnTo>
                  <a:cubicBezTo>
                    <a:pt x="11819" y="17996"/>
                    <a:pt x="11855" y="17952"/>
                    <a:pt x="11897" y="17952"/>
                  </a:cubicBezTo>
                  <a:close/>
                  <a:moveTo>
                    <a:pt x="10279" y="17164"/>
                  </a:moveTo>
                  <a:cubicBezTo>
                    <a:pt x="10373" y="17164"/>
                    <a:pt x="10473" y="17185"/>
                    <a:pt x="10569" y="17230"/>
                  </a:cubicBezTo>
                  <a:cubicBezTo>
                    <a:pt x="10852" y="17364"/>
                    <a:pt x="10995" y="17648"/>
                    <a:pt x="10892" y="17868"/>
                  </a:cubicBezTo>
                  <a:cubicBezTo>
                    <a:pt x="10824" y="18013"/>
                    <a:pt x="10666" y="18093"/>
                    <a:pt x="10485" y="18093"/>
                  </a:cubicBezTo>
                  <a:cubicBezTo>
                    <a:pt x="10391" y="18093"/>
                    <a:pt x="10291" y="18071"/>
                    <a:pt x="10194" y="18025"/>
                  </a:cubicBezTo>
                  <a:cubicBezTo>
                    <a:pt x="9911" y="17894"/>
                    <a:pt x="9768" y="17609"/>
                    <a:pt x="9869" y="17387"/>
                  </a:cubicBezTo>
                  <a:lnTo>
                    <a:pt x="9871" y="17387"/>
                  </a:lnTo>
                  <a:cubicBezTo>
                    <a:pt x="9940" y="17243"/>
                    <a:pt x="10099" y="17164"/>
                    <a:pt x="10279" y="17164"/>
                  </a:cubicBezTo>
                  <a:close/>
                  <a:moveTo>
                    <a:pt x="10909" y="18073"/>
                  </a:moveTo>
                  <a:cubicBezTo>
                    <a:pt x="10932" y="18073"/>
                    <a:pt x="10953" y="18086"/>
                    <a:pt x="10962" y="18109"/>
                  </a:cubicBezTo>
                  <a:lnTo>
                    <a:pt x="10962" y="18111"/>
                  </a:lnTo>
                  <a:cubicBezTo>
                    <a:pt x="10981" y="18155"/>
                    <a:pt x="10946" y="18200"/>
                    <a:pt x="10903" y="18200"/>
                  </a:cubicBezTo>
                  <a:cubicBezTo>
                    <a:pt x="10894" y="18200"/>
                    <a:pt x="10884" y="18198"/>
                    <a:pt x="10874" y="18193"/>
                  </a:cubicBezTo>
                  <a:cubicBezTo>
                    <a:pt x="10822" y="18165"/>
                    <a:pt x="10834" y="18085"/>
                    <a:pt x="10892" y="18075"/>
                  </a:cubicBezTo>
                  <a:cubicBezTo>
                    <a:pt x="10897" y="18073"/>
                    <a:pt x="10903" y="18073"/>
                    <a:pt x="10909" y="18073"/>
                  </a:cubicBezTo>
                  <a:close/>
                  <a:moveTo>
                    <a:pt x="11347" y="17880"/>
                  </a:moveTo>
                  <a:cubicBezTo>
                    <a:pt x="11376" y="17880"/>
                    <a:pt x="11406" y="17884"/>
                    <a:pt x="11436" y="17892"/>
                  </a:cubicBezTo>
                  <a:cubicBezTo>
                    <a:pt x="11589" y="17929"/>
                    <a:pt x="11687" y="18057"/>
                    <a:pt x="11657" y="18177"/>
                  </a:cubicBezTo>
                  <a:lnTo>
                    <a:pt x="11659" y="18177"/>
                  </a:lnTo>
                  <a:cubicBezTo>
                    <a:pt x="11635" y="18272"/>
                    <a:pt x="11536" y="18334"/>
                    <a:pt x="11418" y="18334"/>
                  </a:cubicBezTo>
                  <a:cubicBezTo>
                    <a:pt x="11389" y="18334"/>
                    <a:pt x="11359" y="18330"/>
                    <a:pt x="11328" y="18322"/>
                  </a:cubicBezTo>
                  <a:cubicBezTo>
                    <a:pt x="11175" y="18284"/>
                    <a:pt x="11075" y="18157"/>
                    <a:pt x="11105" y="18037"/>
                  </a:cubicBezTo>
                  <a:cubicBezTo>
                    <a:pt x="11129" y="17941"/>
                    <a:pt x="11230" y="17880"/>
                    <a:pt x="11347" y="17880"/>
                  </a:cubicBezTo>
                  <a:close/>
                  <a:moveTo>
                    <a:pt x="26253" y="18054"/>
                  </a:moveTo>
                  <a:cubicBezTo>
                    <a:pt x="26305" y="18054"/>
                    <a:pt x="26361" y="18085"/>
                    <a:pt x="26400" y="18139"/>
                  </a:cubicBezTo>
                  <a:cubicBezTo>
                    <a:pt x="26454" y="18218"/>
                    <a:pt x="26448" y="18316"/>
                    <a:pt x="26386" y="18360"/>
                  </a:cubicBezTo>
                  <a:lnTo>
                    <a:pt x="26386" y="18358"/>
                  </a:lnTo>
                  <a:cubicBezTo>
                    <a:pt x="26367" y="18372"/>
                    <a:pt x="26344" y="18378"/>
                    <a:pt x="26321" y="18378"/>
                  </a:cubicBezTo>
                  <a:cubicBezTo>
                    <a:pt x="26270" y="18378"/>
                    <a:pt x="26214" y="18347"/>
                    <a:pt x="26177" y="18292"/>
                  </a:cubicBezTo>
                  <a:cubicBezTo>
                    <a:pt x="26123" y="18214"/>
                    <a:pt x="26129" y="18117"/>
                    <a:pt x="26189" y="18073"/>
                  </a:cubicBezTo>
                  <a:cubicBezTo>
                    <a:pt x="26208" y="18060"/>
                    <a:pt x="26230" y="18054"/>
                    <a:pt x="26253" y="18054"/>
                  </a:cubicBezTo>
                  <a:close/>
                  <a:moveTo>
                    <a:pt x="10225" y="18203"/>
                  </a:moveTo>
                  <a:cubicBezTo>
                    <a:pt x="10252" y="18203"/>
                    <a:pt x="10282" y="18214"/>
                    <a:pt x="10306" y="18236"/>
                  </a:cubicBezTo>
                  <a:cubicBezTo>
                    <a:pt x="10352" y="18276"/>
                    <a:pt x="10364" y="18338"/>
                    <a:pt x="10332" y="18374"/>
                  </a:cubicBezTo>
                  <a:cubicBezTo>
                    <a:pt x="10317" y="18390"/>
                    <a:pt x="10296" y="18398"/>
                    <a:pt x="10273" y="18398"/>
                  </a:cubicBezTo>
                  <a:cubicBezTo>
                    <a:pt x="10246" y="18398"/>
                    <a:pt x="10216" y="18387"/>
                    <a:pt x="10190" y="18366"/>
                  </a:cubicBezTo>
                  <a:lnTo>
                    <a:pt x="10192" y="18366"/>
                  </a:lnTo>
                  <a:cubicBezTo>
                    <a:pt x="10144" y="18326"/>
                    <a:pt x="10133" y="18264"/>
                    <a:pt x="10164" y="18228"/>
                  </a:cubicBezTo>
                  <a:cubicBezTo>
                    <a:pt x="10179" y="18212"/>
                    <a:pt x="10201" y="18203"/>
                    <a:pt x="10225" y="18203"/>
                  </a:cubicBezTo>
                  <a:close/>
                  <a:moveTo>
                    <a:pt x="12038" y="18349"/>
                  </a:moveTo>
                  <a:cubicBezTo>
                    <a:pt x="12065" y="18349"/>
                    <a:pt x="12094" y="18360"/>
                    <a:pt x="12119" y="18382"/>
                  </a:cubicBezTo>
                  <a:cubicBezTo>
                    <a:pt x="12165" y="18422"/>
                    <a:pt x="12177" y="18483"/>
                    <a:pt x="12145" y="18519"/>
                  </a:cubicBezTo>
                  <a:cubicBezTo>
                    <a:pt x="12131" y="18535"/>
                    <a:pt x="12110" y="18543"/>
                    <a:pt x="12088" y="18543"/>
                  </a:cubicBezTo>
                  <a:cubicBezTo>
                    <a:pt x="12060" y="18543"/>
                    <a:pt x="12029" y="18531"/>
                    <a:pt x="12004" y="18509"/>
                  </a:cubicBezTo>
                  <a:lnTo>
                    <a:pt x="12004" y="18511"/>
                  </a:lnTo>
                  <a:cubicBezTo>
                    <a:pt x="11958" y="18472"/>
                    <a:pt x="11946" y="18410"/>
                    <a:pt x="11978" y="18374"/>
                  </a:cubicBezTo>
                  <a:cubicBezTo>
                    <a:pt x="11993" y="18357"/>
                    <a:pt x="12014" y="18349"/>
                    <a:pt x="12038" y="18349"/>
                  </a:cubicBezTo>
                  <a:close/>
                  <a:moveTo>
                    <a:pt x="11162" y="18404"/>
                  </a:moveTo>
                  <a:cubicBezTo>
                    <a:pt x="11169" y="18404"/>
                    <a:pt x="11177" y="18404"/>
                    <a:pt x="11185" y="18406"/>
                  </a:cubicBezTo>
                  <a:cubicBezTo>
                    <a:pt x="11245" y="18418"/>
                    <a:pt x="11288" y="18464"/>
                    <a:pt x="11280" y="18511"/>
                  </a:cubicBezTo>
                  <a:cubicBezTo>
                    <a:pt x="11272" y="18550"/>
                    <a:pt x="11230" y="18578"/>
                    <a:pt x="11181" y="18578"/>
                  </a:cubicBezTo>
                  <a:cubicBezTo>
                    <a:pt x="11173" y="18578"/>
                    <a:pt x="11164" y="18577"/>
                    <a:pt x="11155" y="18575"/>
                  </a:cubicBezTo>
                  <a:lnTo>
                    <a:pt x="11155" y="18577"/>
                  </a:lnTo>
                  <a:cubicBezTo>
                    <a:pt x="11095" y="18567"/>
                    <a:pt x="11051" y="18519"/>
                    <a:pt x="11061" y="18472"/>
                  </a:cubicBezTo>
                  <a:cubicBezTo>
                    <a:pt x="11068" y="18432"/>
                    <a:pt x="11111" y="18404"/>
                    <a:pt x="11162" y="18404"/>
                  </a:cubicBezTo>
                  <a:close/>
                  <a:moveTo>
                    <a:pt x="9714" y="18672"/>
                  </a:moveTo>
                  <a:cubicBezTo>
                    <a:pt x="9776" y="18672"/>
                    <a:pt x="9842" y="18723"/>
                    <a:pt x="9871" y="18800"/>
                  </a:cubicBezTo>
                  <a:cubicBezTo>
                    <a:pt x="9905" y="18892"/>
                    <a:pt x="9873" y="18992"/>
                    <a:pt x="9800" y="19018"/>
                  </a:cubicBezTo>
                  <a:lnTo>
                    <a:pt x="9802" y="19018"/>
                  </a:lnTo>
                  <a:cubicBezTo>
                    <a:pt x="9789" y="19023"/>
                    <a:pt x="9775" y="19025"/>
                    <a:pt x="9761" y="19025"/>
                  </a:cubicBezTo>
                  <a:cubicBezTo>
                    <a:pt x="9699" y="19025"/>
                    <a:pt x="9636" y="18975"/>
                    <a:pt x="9606" y="18898"/>
                  </a:cubicBezTo>
                  <a:cubicBezTo>
                    <a:pt x="9571" y="18804"/>
                    <a:pt x="9602" y="18707"/>
                    <a:pt x="9676" y="18679"/>
                  </a:cubicBezTo>
                  <a:cubicBezTo>
                    <a:pt x="9688" y="18674"/>
                    <a:pt x="9701" y="18672"/>
                    <a:pt x="9714" y="18672"/>
                  </a:cubicBezTo>
                  <a:close/>
                  <a:moveTo>
                    <a:pt x="26773" y="18726"/>
                  </a:moveTo>
                  <a:cubicBezTo>
                    <a:pt x="26865" y="18726"/>
                    <a:pt x="26946" y="18767"/>
                    <a:pt x="26980" y="18842"/>
                  </a:cubicBezTo>
                  <a:cubicBezTo>
                    <a:pt x="27030" y="18952"/>
                    <a:pt x="26956" y="19093"/>
                    <a:pt x="26813" y="19157"/>
                  </a:cubicBezTo>
                  <a:cubicBezTo>
                    <a:pt x="26766" y="19178"/>
                    <a:pt x="26718" y="19188"/>
                    <a:pt x="26672" y="19188"/>
                  </a:cubicBezTo>
                  <a:cubicBezTo>
                    <a:pt x="26580" y="19188"/>
                    <a:pt x="26499" y="19147"/>
                    <a:pt x="26466" y="19073"/>
                  </a:cubicBezTo>
                  <a:cubicBezTo>
                    <a:pt x="26416" y="18962"/>
                    <a:pt x="26492" y="18820"/>
                    <a:pt x="26633" y="18756"/>
                  </a:cubicBezTo>
                  <a:cubicBezTo>
                    <a:pt x="26680" y="18736"/>
                    <a:pt x="26728" y="18726"/>
                    <a:pt x="26773" y="18726"/>
                  </a:cubicBezTo>
                  <a:close/>
                  <a:moveTo>
                    <a:pt x="12177" y="19100"/>
                  </a:moveTo>
                  <a:cubicBezTo>
                    <a:pt x="12187" y="19100"/>
                    <a:pt x="12197" y="19102"/>
                    <a:pt x="12207" y="19107"/>
                  </a:cubicBezTo>
                  <a:cubicBezTo>
                    <a:pt x="12259" y="19135"/>
                    <a:pt x="12247" y="19213"/>
                    <a:pt x="12189" y="19225"/>
                  </a:cubicBezTo>
                  <a:cubicBezTo>
                    <a:pt x="12184" y="19226"/>
                    <a:pt x="12179" y="19227"/>
                    <a:pt x="12174" y="19227"/>
                  </a:cubicBezTo>
                  <a:cubicBezTo>
                    <a:pt x="12149" y="19227"/>
                    <a:pt x="12126" y="19212"/>
                    <a:pt x="12119" y="19187"/>
                  </a:cubicBezTo>
                  <a:lnTo>
                    <a:pt x="12119" y="19189"/>
                  </a:lnTo>
                  <a:cubicBezTo>
                    <a:pt x="12100" y="19144"/>
                    <a:pt x="12134" y="19100"/>
                    <a:pt x="12177" y="19100"/>
                  </a:cubicBezTo>
                  <a:close/>
                  <a:moveTo>
                    <a:pt x="10586" y="18542"/>
                  </a:moveTo>
                  <a:cubicBezTo>
                    <a:pt x="10699" y="18542"/>
                    <a:pt x="10823" y="18597"/>
                    <a:pt x="10920" y="18701"/>
                  </a:cubicBezTo>
                  <a:cubicBezTo>
                    <a:pt x="11079" y="18874"/>
                    <a:pt x="11099" y="19111"/>
                    <a:pt x="10966" y="19237"/>
                  </a:cubicBezTo>
                  <a:cubicBezTo>
                    <a:pt x="10913" y="19286"/>
                    <a:pt x="10843" y="19310"/>
                    <a:pt x="10769" y="19310"/>
                  </a:cubicBezTo>
                  <a:cubicBezTo>
                    <a:pt x="10656" y="19310"/>
                    <a:pt x="10531" y="19255"/>
                    <a:pt x="10435" y="19151"/>
                  </a:cubicBezTo>
                  <a:cubicBezTo>
                    <a:pt x="10276" y="18980"/>
                    <a:pt x="10256" y="18739"/>
                    <a:pt x="10390" y="18615"/>
                  </a:cubicBezTo>
                  <a:cubicBezTo>
                    <a:pt x="10443" y="18566"/>
                    <a:pt x="10512" y="18542"/>
                    <a:pt x="10586" y="18542"/>
                  </a:cubicBezTo>
                  <a:close/>
                  <a:moveTo>
                    <a:pt x="11582" y="18716"/>
                  </a:moveTo>
                  <a:cubicBezTo>
                    <a:pt x="11601" y="18716"/>
                    <a:pt x="11620" y="18718"/>
                    <a:pt x="11639" y="18723"/>
                  </a:cubicBezTo>
                  <a:cubicBezTo>
                    <a:pt x="11803" y="18764"/>
                    <a:pt x="11892" y="18966"/>
                    <a:pt x="11838" y="19175"/>
                  </a:cubicBezTo>
                  <a:cubicBezTo>
                    <a:pt x="11793" y="19358"/>
                    <a:pt x="11653" y="19484"/>
                    <a:pt x="11510" y="19484"/>
                  </a:cubicBezTo>
                  <a:cubicBezTo>
                    <a:pt x="11490" y="19484"/>
                    <a:pt x="11470" y="19481"/>
                    <a:pt x="11450" y="19476"/>
                  </a:cubicBezTo>
                  <a:lnTo>
                    <a:pt x="11450" y="19478"/>
                  </a:lnTo>
                  <a:cubicBezTo>
                    <a:pt x="11286" y="19438"/>
                    <a:pt x="11197" y="19235"/>
                    <a:pt x="11251" y="19026"/>
                  </a:cubicBezTo>
                  <a:cubicBezTo>
                    <a:pt x="11296" y="18843"/>
                    <a:pt x="11438" y="18716"/>
                    <a:pt x="11582" y="18716"/>
                  </a:cubicBezTo>
                  <a:close/>
                  <a:moveTo>
                    <a:pt x="11907" y="19813"/>
                  </a:moveTo>
                  <a:cubicBezTo>
                    <a:pt x="11938" y="19813"/>
                    <a:pt x="11966" y="19826"/>
                    <a:pt x="11980" y="19851"/>
                  </a:cubicBezTo>
                  <a:cubicBezTo>
                    <a:pt x="12004" y="19890"/>
                    <a:pt x="11982" y="19950"/>
                    <a:pt x="11930" y="19980"/>
                  </a:cubicBezTo>
                  <a:lnTo>
                    <a:pt x="11930" y="19982"/>
                  </a:lnTo>
                  <a:cubicBezTo>
                    <a:pt x="11908" y="19995"/>
                    <a:pt x="11884" y="20002"/>
                    <a:pt x="11863" y="20002"/>
                  </a:cubicBezTo>
                  <a:cubicBezTo>
                    <a:pt x="11832" y="20002"/>
                    <a:pt x="11805" y="19989"/>
                    <a:pt x="11791" y="19964"/>
                  </a:cubicBezTo>
                  <a:cubicBezTo>
                    <a:pt x="11765" y="19922"/>
                    <a:pt x="11789" y="19865"/>
                    <a:pt x="11840" y="19833"/>
                  </a:cubicBezTo>
                  <a:cubicBezTo>
                    <a:pt x="11862" y="19819"/>
                    <a:pt x="11885" y="19813"/>
                    <a:pt x="11907" y="19813"/>
                  </a:cubicBezTo>
                  <a:close/>
                  <a:moveTo>
                    <a:pt x="25118" y="18562"/>
                  </a:moveTo>
                  <a:cubicBezTo>
                    <a:pt x="25454" y="18562"/>
                    <a:pt x="25744" y="18726"/>
                    <a:pt x="25836" y="19000"/>
                  </a:cubicBezTo>
                  <a:cubicBezTo>
                    <a:pt x="25958" y="19364"/>
                    <a:pt x="25677" y="19789"/>
                    <a:pt x="25208" y="19944"/>
                  </a:cubicBezTo>
                  <a:cubicBezTo>
                    <a:pt x="25090" y="19983"/>
                    <a:pt x="24972" y="20002"/>
                    <a:pt x="24858" y="20002"/>
                  </a:cubicBezTo>
                  <a:cubicBezTo>
                    <a:pt x="24522" y="20002"/>
                    <a:pt x="24231" y="19838"/>
                    <a:pt x="24140" y="19566"/>
                  </a:cubicBezTo>
                  <a:cubicBezTo>
                    <a:pt x="24017" y="19201"/>
                    <a:pt x="24298" y="18776"/>
                    <a:pt x="24766" y="18621"/>
                  </a:cubicBezTo>
                  <a:cubicBezTo>
                    <a:pt x="24885" y="18581"/>
                    <a:pt x="25004" y="18562"/>
                    <a:pt x="25118" y="18562"/>
                  </a:cubicBezTo>
                  <a:close/>
                  <a:moveTo>
                    <a:pt x="24097" y="19957"/>
                  </a:moveTo>
                  <a:cubicBezTo>
                    <a:pt x="24122" y="19957"/>
                    <a:pt x="24146" y="19965"/>
                    <a:pt x="24166" y="19980"/>
                  </a:cubicBezTo>
                  <a:cubicBezTo>
                    <a:pt x="24226" y="20026"/>
                    <a:pt x="24228" y="20124"/>
                    <a:pt x="24170" y="20199"/>
                  </a:cubicBezTo>
                  <a:cubicBezTo>
                    <a:pt x="24132" y="20250"/>
                    <a:pt x="24078" y="20278"/>
                    <a:pt x="24028" y="20278"/>
                  </a:cubicBezTo>
                  <a:cubicBezTo>
                    <a:pt x="24002" y="20278"/>
                    <a:pt x="23977" y="20271"/>
                    <a:pt x="23957" y="20255"/>
                  </a:cubicBezTo>
                  <a:cubicBezTo>
                    <a:pt x="23897" y="20211"/>
                    <a:pt x="23895" y="20114"/>
                    <a:pt x="23953" y="20036"/>
                  </a:cubicBezTo>
                  <a:cubicBezTo>
                    <a:pt x="23992" y="19986"/>
                    <a:pt x="24047" y="19957"/>
                    <a:pt x="24097" y="19957"/>
                  </a:cubicBezTo>
                  <a:close/>
                  <a:moveTo>
                    <a:pt x="11642" y="20027"/>
                  </a:moveTo>
                  <a:cubicBezTo>
                    <a:pt x="11705" y="20027"/>
                    <a:pt x="11771" y="20077"/>
                    <a:pt x="11801" y="20153"/>
                  </a:cubicBezTo>
                  <a:cubicBezTo>
                    <a:pt x="11834" y="20247"/>
                    <a:pt x="11805" y="20345"/>
                    <a:pt x="11731" y="20373"/>
                  </a:cubicBezTo>
                  <a:cubicBezTo>
                    <a:pt x="11718" y="20378"/>
                    <a:pt x="11704" y="20380"/>
                    <a:pt x="11690" y="20380"/>
                  </a:cubicBezTo>
                  <a:cubicBezTo>
                    <a:pt x="11627" y="20380"/>
                    <a:pt x="11563" y="20330"/>
                    <a:pt x="11535" y="20253"/>
                  </a:cubicBezTo>
                  <a:cubicBezTo>
                    <a:pt x="11500" y="20159"/>
                    <a:pt x="11531" y="20062"/>
                    <a:pt x="11603" y="20034"/>
                  </a:cubicBezTo>
                  <a:cubicBezTo>
                    <a:pt x="11616" y="20029"/>
                    <a:pt x="11629" y="20027"/>
                    <a:pt x="11642" y="20027"/>
                  </a:cubicBezTo>
                  <a:close/>
                  <a:moveTo>
                    <a:pt x="23483" y="20481"/>
                  </a:moveTo>
                  <a:cubicBezTo>
                    <a:pt x="23519" y="20481"/>
                    <a:pt x="23552" y="20512"/>
                    <a:pt x="23564" y="20558"/>
                  </a:cubicBezTo>
                  <a:cubicBezTo>
                    <a:pt x="23576" y="20610"/>
                    <a:pt x="23554" y="20660"/>
                    <a:pt x="23514" y="20668"/>
                  </a:cubicBezTo>
                  <a:cubicBezTo>
                    <a:pt x="23509" y="20669"/>
                    <a:pt x="23505" y="20669"/>
                    <a:pt x="23500" y="20669"/>
                  </a:cubicBezTo>
                  <a:cubicBezTo>
                    <a:pt x="23465" y="20669"/>
                    <a:pt x="23431" y="20639"/>
                    <a:pt x="23419" y="20594"/>
                  </a:cubicBezTo>
                  <a:cubicBezTo>
                    <a:pt x="23407" y="20542"/>
                    <a:pt x="23429" y="20494"/>
                    <a:pt x="23469" y="20482"/>
                  </a:cubicBezTo>
                  <a:cubicBezTo>
                    <a:pt x="23473" y="20481"/>
                    <a:pt x="23478" y="20481"/>
                    <a:pt x="23483" y="20481"/>
                  </a:cubicBezTo>
                  <a:close/>
                  <a:moveTo>
                    <a:pt x="17134" y="21050"/>
                  </a:moveTo>
                  <a:cubicBezTo>
                    <a:pt x="17171" y="21050"/>
                    <a:pt x="17202" y="21082"/>
                    <a:pt x="17209" y="21128"/>
                  </a:cubicBezTo>
                  <a:cubicBezTo>
                    <a:pt x="17219" y="21176"/>
                    <a:pt x="17193" y="21220"/>
                    <a:pt x="17155" y="21228"/>
                  </a:cubicBezTo>
                  <a:cubicBezTo>
                    <a:pt x="17152" y="21228"/>
                    <a:pt x="17150" y="21228"/>
                    <a:pt x="17147" y="21228"/>
                  </a:cubicBezTo>
                  <a:cubicBezTo>
                    <a:pt x="17112" y="21228"/>
                    <a:pt x="17081" y="21194"/>
                    <a:pt x="17072" y="21150"/>
                  </a:cubicBezTo>
                  <a:cubicBezTo>
                    <a:pt x="17062" y="21100"/>
                    <a:pt x="17088" y="21056"/>
                    <a:pt x="17125" y="21050"/>
                  </a:cubicBezTo>
                  <a:cubicBezTo>
                    <a:pt x="17128" y="21050"/>
                    <a:pt x="17131" y="21050"/>
                    <a:pt x="17134" y="21050"/>
                  </a:cubicBezTo>
                  <a:close/>
                  <a:moveTo>
                    <a:pt x="24221" y="20818"/>
                  </a:moveTo>
                  <a:cubicBezTo>
                    <a:pt x="24313" y="20818"/>
                    <a:pt x="24394" y="20859"/>
                    <a:pt x="24427" y="20933"/>
                  </a:cubicBezTo>
                  <a:cubicBezTo>
                    <a:pt x="24477" y="21044"/>
                    <a:pt x="24403" y="21186"/>
                    <a:pt x="24262" y="21250"/>
                  </a:cubicBezTo>
                  <a:cubicBezTo>
                    <a:pt x="24216" y="21270"/>
                    <a:pt x="24168" y="21280"/>
                    <a:pt x="24123" y="21280"/>
                  </a:cubicBezTo>
                  <a:cubicBezTo>
                    <a:pt x="24030" y="21280"/>
                    <a:pt x="23949" y="21238"/>
                    <a:pt x="23915" y="21164"/>
                  </a:cubicBezTo>
                  <a:cubicBezTo>
                    <a:pt x="23865" y="21054"/>
                    <a:pt x="23939" y="20913"/>
                    <a:pt x="24080" y="20849"/>
                  </a:cubicBezTo>
                  <a:cubicBezTo>
                    <a:pt x="24127" y="20828"/>
                    <a:pt x="24175" y="20818"/>
                    <a:pt x="24221" y="20818"/>
                  </a:cubicBezTo>
                  <a:close/>
                  <a:moveTo>
                    <a:pt x="23273" y="20849"/>
                  </a:moveTo>
                  <a:cubicBezTo>
                    <a:pt x="23365" y="20849"/>
                    <a:pt x="23445" y="20890"/>
                    <a:pt x="23479" y="20965"/>
                  </a:cubicBezTo>
                  <a:cubicBezTo>
                    <a:pt x="23528" y="21074"/>
                    <a:pt x="23455" y="21218"/>
                    <a:pt x="23313" y="21281"/>
                  </a:cubicBezTo>
                  <a:cubicBezTo>
                    <a:pt x="23267" y="21302"/>
                    <a:pt x="23219" y="21312"/>
                    <a:pt x="23173" y="21312"/>
                  </a:cubicBezTo>
                  <a:cubicBezTo>
                    <a:pt x="23081" y="21312"/>
                    <a:pt x="23000" y="21271"/>
                    <a:pt x="22966" y="21196"/>
                  </a:cubicBezTo>
                  <a:cubicBezTo>
                    <a:pt x="22917" y="21086"/>
                    <a:pt x="22990" y="20945"/>
                    <a:pt x="23132" y="20881"/>
                  </a:cubicBezTo>
                  <a:cubicBezTo>
                    <a:pt x="23179" y="20860"/>
                    <a:pt x="23228" y="20849"/>
                    <a:pt x="23273" y="20849"/>
                  </a:cubicBezTo>
                  <a:close/>
                  <a:moveTo>
                    <a:pt x="17683" y="21130"/>
                  </a:moveTo>
                  <a:cubicBezTo>
                    <a:pt x="17763" y="21132"/>
                    <a:pt x="17827" y="21184"/>
                    <a:pt x="17827" y="21248"/>
                  </a:cubicBezTo>
                  <a:cubicBezTo>
                    <a:pt x="17825" y="21308"/>
                    <a:pt x="17763" y="21359"/>
                    <a:pt x="17684" y="21359"/>
                  </a:cubicBezTo>
                  <a:cubicBezTo>
                    <a:pt x="17682" y="21359"/>
                    <a:pt x="17681" y="21359"/>
                    <a:pt x="17679" y="21359"/>
                  </a:cubicBezTo>
                  <a:cubicBezTo>
                    <a:pt x="17598" y="21357"/>
                    <a:pt x="17534" y="21305"/>
                    <a:pt x="17534" y="21242"/>
                  </a:cubicBezTo>
                  <a:cubicBezTo>
                    <a:pt x="17536" y="21180"/>
                    <a:pt x="17602" y="21130"/>
                    <a:pt x="17683" y="21130"/>
                  </a:cubicBezTo>
                  <a:close/>
                  <a:moveTo>
                    <a:pt x="15694" y="21464"/>
                  </a:moveTo>
                  <a:cubicBezTo>
                    <a:pt x="15721" y="21464"/>
                    <a:pt x="15745" y="21475"/>
                    <a:pt x="15756" y="21497"/>
                  </a:cubicBezTo>
                  <a:cubicBezTo>
                    <a:pt x="15774" y="21531"/>
                    <a:pt x="15752" y="21578"/>
                    <a:pt x="15708" y="21600"/>
                  </a:cubicBezTo>
                  <a:cubicBezTo>
                    <a:pt x="15692" y="21609"/>
                    <a:pt x="15675" y="21613"/>
                    <a:pt x="15658" y="21613"/>
                  </a:cubicBezTo>
                  <a:cubicBezTo>
                    <a:pt x="15632" y="21613"/>
                    <a:pt x="15608" y="21601"/>
                    <a:pt x="15597" y="21580"/>
                  </a:cubicBezTo>
                  <a:cubicBezTo>
                    <a:pt x="15579" y="21544"/>
                    <a:pt x="15601" y="21499"/>
                    <a:pt x="15645" y="21477"/>
                  </a:cubicBezTo>
                  <a:cubicBezTo>
                    <a:pt x="15661" y="21468"/>
                    <a:pt x="15678" y="21464"/>
                    <a:pt x="15694" y="21464"/>
                  </a:cubicBezTo>
                  <a:close/>
                  <a:moveTo>
                    <a:pt x="15303" y="21591"/>
                  </a:moveTo>
                  <a:cubicBezTo>
                    <a:pt x="15329" y="21591"/>
                    <a:pt x="15359" y="21608"/>
                    <a:pt x="15346" y="21634"/>
                  </a:cubicBezTo>
                  <a:cubicBezTo>
                    <a:pt x="15347" y="21654"/>
                    <a:pt x="15332" y="21662"/>
                    <a:pt x="15314" y="21662"/>
                  </a:cubicBezTo>
                  <a:cubicBezTo>
                    <a:pt x="15288" y="21662"/>
                    <a:pt x="15258" y="21644"/>
                    <a:pt x="15272" y="21618"/>
                  </a:cubicBezTo>
                  <a:cubicBezTo>
                    <a:pt x="15270" y="21599"/>
                    <a:pt x="15286" y="21591"/>
                    <a:pt x="15303" y="21591"/>
                  </a:cubicBezTo>
                  <a:close/>
                  <a:moveTo>
                    <a:pt x="16416" y="21109"/>
                  </a:moveTo>
                  <a:cubicBezTo>
                    <a:pt x="16581" y="21109"/>
                    <a:pt x="16724" y="21185"/>
                    <a:pt x="16775" y="21317"/>
                  </a:cubicBezTo>
                  <a:cubicBezTo>
                    <a:pt x="16848" y="21503"/>
                    <a:pt x="16715" y="21730"/>
                    <a:pt x="16476" y="21823"/>
                  </a:cubicBezTo>
                  <a:cubicBezTo>
                    <a:pt x="16406" y="21850"/>
                    <a:pt x="16336" y="21863"/>
                    <a:pt x="16269" y="21863"/>
                  </a:cubicBezTo>
                  <a:cubicBezTo>
                    <a:pt x="16106" y="21863"/>
                    <a:pt x="15964" y="21787"/>
                    <a:pt x="15912" y="21654"/>
                  </a:cubicBezTo>
                  <a:cubicBezTo>
                    <a:pt x="15840" y="21469"/>
                    <a:pt x="15974" y="21242"/>
                    <a:pt x="16211" y="21148"/>
                  </a:cubicBezTo>
                  <a:cubicBezTo>
                    <a:pt x="16280" y="21121"/>
                    <a:pt x="16350" y="21109"/>
                    <a:pt x="16416" y="21109"/>
                  </a:cubicBezTo>
                  <a:close/>
                  <a:moveTo>
                    <a:pt x="15068" y="21690"/>
                  </a:moveTo>
                  <a:cubicBezTo>
                    <a:pt x="15070" y="21690"/>
                    <a:pt x="15071" y="21690"/>
                    <a:pt x="15073" y="21690"/>
                  </a:cubicBezTo>
                  <a:cubicBezTo>
                    <a:pt x="15152" y="21692"/>
                    <a:pt x="15218" y="21744"/>
                    <a:pt x="15216" y="21806"/>
                  </a:cubicBezTo>
                  <a:cubicBezTo>
                    <a:pt x="15216" y="21868"/>
                    <a:pt x="15153" y="21917"/>
                    <a:pt x="15073" y="21917"/>
                  </a:cubicBezTo>
                  <a:cubicBezTo>
                    <a:pt x="15072" y="21917"/>
                    <a:pt x="15070" y="21917"/>
                    <a:pt x="15069" y="21917"/>
                  </a:cubicBezTo>
                  <a:cubicBezTo>
                    <a:pt x="14989" y="21917"/>
                    <a:pt x="14923" y="21865"/>
                    <a:pt x="14925" y="21802"/>
                  </a:cubicBezTo>
                  <a:cubicBezTo>
                    <a:pt x="14925" y="21739"/>
                    <a:pt x="14990" y="21690"/>
                    <a:pt x="15068" y="21690"/>
                  </a:cubicBezTo>
                  <a:close/>
                  <a:moveTo>
                    <a:pt x="18986" y="2790"/>
                  </a:moveTo>
                  <a:cubicBezTo>
                    <a:pt x="20871" y="2790"/>
                    <a:pt x="20882" y="5526"/>
                    <a:pt x="22227" y="6393"/>
                  </a:cubicBezTo>
                  <a:cubicBezTo>
                    <a:pt x="22603" y="6635"/>
                    <a:pt x="23012" y="6710"/>
                    <a:pt x="23436" y="6710"/>
                  </a:cubicBezTo>
                  <a:cubicBezTo>
                    <a:pt x="24123" y="6710"/>
                    <a:pt x="24850" y="6512"/>
                    <a:pt x="25536" y="6512"/>
                  </a:cubicBezTo>
                  <a:cubicBezTo>
                    <a:pt x="25689" y="6512"/>
                    <a:pt x="25841" y="6522"/>
                    <a:pt x="25989" y="6546"/>
                  </a:cubicBezTo>
                  <a:cubicBezTo>
                    <a:pt x="26520" y="6632"/>
                    <a:pt x="27044" y="6883"/>
                    <a:pt x="27355" y="7322"/>
                  </a:cubicBezTo>
                  <a:cubicBezTo>
                    <a:pt x="27743" y="7874"/>
                    <a:pt x="27731" y="8623"/>
                    <a:pt x="27540" y="9271"/>
                  </a:cubicBezTo>
                  <a:cubicBezTo>
                    <a:pt x="27309" y="10056"/>
                    <a:pt x="26725" y="10813"/>
                    <a:pt x="26643" y="11642"/>
                  </a:cubicBezTo>
                  <a:cubicBezTo>
                    <a:pt x="26613" y="11637"/>
                    <a:pt x="26583" y="11635"/>
                    <a:pt x="26553" y="11635"/>
                  </a:cubicBezTo>
                  <a:cubicBezTo>
                    <a:pt x="26444" y="11635"/>
                    <a:pt x="26337" y="11666"/>
                    <a:pt x="26243" y="11726"/>
                  </a:cubicBezTo>
                  <a:cubicBezTo>
                    <a:pt x="25926" y="11933"/>
                    <a:pt x="25882" y="12429"/>
                    <a:pt x="26147" y="12836"/>
                  </a:cubicBezTo>
                  <a:cubicBezTo>
                    <a:pt x="26334" y="13122"/>
                    <a:pt x="26623" y="13287"/>
                    <a:pt x="26890" y="13287"/>
                  </a:cubicBezTo>
                  <a:cubicBezTo>
                    <a:pt x="26970" y="13287"/>
                    <a:pt x="27049" y="13272"/>
                    <a:pt x="27121" y="13240"/>
                  </a:cubicBezTo>
                  <a:cubicBezTo>
                    <a:pt x="27424" y="13723"/>
                    <a:pt x="27803" y="14177"/>
                    <a:pt x="28048" y="14675"/>
                  </a:cubicBezTo>
                  <a:cubicBezTo>
                    <a:pt x="28335" y="15260"/>
                    <a:pt x="28474" y="15971"/>
                    <a:pt x="28232" y="16563"/>
                  </a:cubicBezTo>
                  <a:lnTo>
                    <a:pt x="28232" y="16563"/>
                  </a:lnTo>
                  <a:cubicBezTo>
                    <a:pt x="28080" y="16330"/>
                    <a:pt x="27808" y="16142"/>
                    <a:pt x="27406" y="16016"/>
                  </a:cubicBezTo>
                  <a:cubicBezTo>
                    <a:pt x="26761" y="15815"/>
                    <a:pt x="26703" y="15436"/>
                    <a:pt x="26615" y="14759"/>
                  </a:cubicBezTo>
                  <a:cubicBezTo>
                    <a:pt x="26530" y="14081"/>
                    <a:pt x="25972" y="13910"/>
                    <a:pt x="25972" y="13910"/>
                  </a:cubicBezTo>
                  <a:lnTo>
                    <a:pt x="25972" y="13910"/>
                  </a:lnTo>
                  <a:cubicBezTo>
                    <a:pt x="25972" y="13910"/>
                    <a:pt x="26532" y="14251"/>
                    <a:pt x="26446" y="14944"/>
                  </a:cubicBezTo>
                  <a:cubicBezTo>
                    <a:pt x="26384" y="15442"/>
                    <a:pt x="26498" y="15825"/>
                    <a:pt x="26844" y="16072"/>
                  </a:cubicBezTo>
                  <a:cubicBezTo>
                    <a:pt x="26745" y="16050"/>
                    <a:pt x="26637" y="16032"/>
                    <a:pt x="26528" y="16016"/>
                  </a:cubicBezTo>
                  <a:cubicBezTo>
                    <a:pt x="25449" y="15869"/>
                    <a:pt x="25252" y="15281"/>
                    <a:pt x="24933" y="14227"/>
                  </a:cubicBezTo>
                  <a:cubicBezTo>
                    <a:pt x="24612" y="13175"/>
                    <a:pt x="23684" y="13051"/>
                    <a:pt x="23684" y="13051"/>
                  </a:cubicBezTo>
                  <a:lnTo>
                    <a:pt x="23684" y="13051"/>
                  </a:lnTo>
                  <a:cubicBezTo>
                    <a:pt x="23684" y="13051"/>
                    <a:pt x="24662" y="13444"/>
                    <a:pt x="24712" y="14572"/>
                  </a:cubicBezTo>
                  <a:cubicBezTo>
                    <a:pt x="24762" y="15698"/>
                    <a:pt x="25294" y="16377"/>
                    <a:pt x="26549" y="16483"/>
                  </a:cubicBezTo>
                  <a:cubicBezTo>
                    <a:pt x="27177" y="16534"/>
                    <a:pt x="27516" y="16901"/>
                    <a:pt x="27695" y="17246"/>
                  </a:cubicBezTo>
                  <a:cubicBezTo>
                    <a:pt x="27394" y="17477"/>
                    <a:pt x="27020" y="17631"/>
                    <a:pt x="26649" y="17732"/>
                  </a:cubicBezTo>
                  <a:cubicBezTo>
                    <a:pt x="25836" y="17957"/>
                    <a:pt x="24953" y="18047"/>
                    <a:pt x="24268" y="18515"/>
                  </a:cubicBezTo>
                  <a:cubicBezTo>
                    <a:pt x="24272" y="18501"/>
                    <a:pt x="24274" y="18489"/>
                    <a:pt x="24276" y="18478"/>
                  </a:cubicBezTo>
                  <a:cubicBezTo>
                    <a:pt x="24286" y="18382"/>
                    <a:pt x="24234" y="18298"/>
                    <a:pt x="24160" y="18290"/>
                  </a:cubicBezTo>
                  <a:cubicBezTo>
                    <a:pt x="24156" y="18290"/>
                    <a:pt x="24152" y="18290"/>
                    <a:pt x="24149" y="18290"/>
                  </a:cubicBezTo>
                  <a:cubicBezTo>
                    <a:pt x="24079" y="18290"/>
                    <a:pt x="24016" y="18357"/>
                    <a:pt x="24007" y="18448"/>
                  </a:cubicBezTo>
                  <a:cubicBezTo>
                    <a:pt x="23997" y="18537"/>
                    <a:pt x="24042" y="18617"/>
                    <a:pt x="24112" y="18631"/>
                  </a:cubicBezTo>
                  <a:cubicBezTo>
                    <a:pt x="23959" y="18756"/>
                    <a:pt x="23821" y="18900"/>
                    <a:pt x="23706" y="19059"/>
                  </a:cubicBezTo>
                  <a:cubicBezTo>
                    <a:pt x="23646" y="19143"/>
                    <a:pt x="23590" y="19229"/>
                    <a:pt x="23538" y="19316"/>
                  </a:cubicBezTo>
                  <a:cubicBezTo>
                    <a:pt x="23475" y="19153"/>
                    <a:pt x="23361" y="19026"/>
                    <a:pt x="23204" y="18964"/>
                  </a:cubicBezTo>
                  <a:cubicBezTo>
                    <a:pt x="23138" y="18938"/>
                    <a:pt x="23070" y="18926"/>
                    <a:pt x="23002" y="18926"/>
                  </a:cubicBezTo>
                  <a:cubicBezTo>
                    <a:pt x="22700" y="18926"/>
                    <a:pt x="22389" y="19163"/>
                    <a:pt x="22245" y="19530"/>
                  </a:cubicBezTo>
                  <a:cubicBezTo>
                    <a:pt x="22068" y="19982"/>
                    <a:pt x="22209" y="20460"/>
                    <a:pt x="22562" y="20598"/>
                  </a:cubicBezTo>
                  <a:cubicBezTo>
                    <a:pt x="22627" y="20622"/>
                    <a:pt x="22695" y="20635"/>
                    <a:pt x="22764" y="20635"/>
                  </a:cubicBezTo>
                  <a:cubicBezTo>
                    <a:pt x="22808" y="20635"/>
                    <a:pt x="22851" y="20630"/>
                    <a:pt x="22895" y="20620"/>
                  </a:cubicBezTo>
                  <a:lnTo>
                    <a:pt x="22895" y="20620"/>
                  </a:lnTo>
                  <a:cubicBezTo>
                    <a:pt x="22867" y="20674"/>
                    <a:pt x="22839" y="20725"/>
                    <a:pt x="22811" y="20779"/>
                  </a:cubicBezTo>
                  <a:cubicBezTo>
                    <a:pt x="22775" y="20737"/>
                    <a:pt x="22723" y="20715"/>
                    <a:pt x="22669" y="20713"/>
                  </a:cubicBezTo>
                  <a:cubicBezTo>
                    <a:pt x="22668" y="20713"/>
                    <a:pt x="22666" y="20713"/>
                    <a:pt x="22664" y="20713"/>
                  </a:cubicBezTo>
                  <a:cubicBezTo>
                    <a:pt x="22571" y="20713"/>
                    <a:pt x="22496" y="20769"/>
                    <a:pt x="22492" y="20843"/>
                  </a:cubicBezTo>
                  <a:cubicBezTo>
                    <a:pt x="22486" y="20917"/>
                    <a:pt x="22564" y="20980"/>
                    <a:pt x="22659" y="20984"/>
                  </a:cubicBezTo>
                  <a:lnTo>
                    <a:pt x="22689" y="20984"/>
                  </a:lnTo>
                  <a:cubicBezTo>
                    <a:pt x="22554" y="21200"/>
                    <a:pt x="22392" y="21397"/>
                    <a:pt x="22205" y="21568"/>
                  </a:cubicBezTo>
                  <a:cubicBezTo>
                    <a:pt x="22157" y="21612"/>
                    <a:pt x="22105" y="21654"/>
                    <a:pt x="22054" y="21692"/>
                  </a:cubicBezTo>
                  <a:cubicBezTo>
                    <a:pt x="22072" y="21650"/>
                    <a:pt x="22086" y="21606"/>
                    <a:pt x="22093" y="21560"/>
                  </a:cubicBezTo>
                  <a:cubicBezTo>
                    <a:pt x="22137" y="21319"/>
                    <a:pt x="22022" y="21096"/>
                    <a:pt x="21832" y="21060"/>
                  </a:cubicBezTo>
                  <a:cubicBezTo>
                    <a:pt x="21816" y="21057"/>
                    <a:pt x="21800" y="21056"/>
                    <a:pt x="21784" y="21056"/>
                  </a:cubicBezTo>
                  <a:cubicBezTo>
                    <a:pt x="21613" y="21056"/>
                    <a:pt x="21452" y="21215"/>
                    <a:pt x="21412" y="21435"/>
                  </a:cubicBezTo>
                  <a:cubicBezTo>
                    <a:pt x="21370" y="21660"/>
                    <a:pt x="21468" y="21867"/>
                    <a:pt x="21633" y="21925"/>
                  </a:cubicBezTo>
                  <a:cubicBezTo>
                    <a:pt x="21353" y="22038"/>
                    <a:pt x="21048" y="22091"/>
                    <a:pt x="20738" y="22091"/>
                  </a:cubicBezTo>
                  <a:cubicBezTo>
                    <a:pt x="20638" y="22091"/>
                    <a:pt x="20538" y="22085"/>
                    <a:pt x="20437" y="22075"/>
                  </a:cubicBezTo>
                  <a:lnTo>
                    <a:pt x="20509" y="21855"/>
                  </a:lnTo>
                  <a:cubicBezTo>
                    <a:pt x="20531" y="21788"/>
                    <a:pt x="20571" y="21728"/>
                    <a:pt x="20623" y="21680"/>
                  </a:cubicBezTo>
                  <a:lnTo>
                    <a:pt x="20790" y="21531"/>
                  </a:lnTo>
                  <a:cubicBezTo>
                    <a:pt x="20864" y="21466"/>
                    <a:pt x="20803" y="21365"/>
                    <a:pt x="20729" y="21365"/>
                  </a:cubicBezTo>
                  <a:cubicBezTo>
                    <a:pt x="20708" y="21365"/>
                    <a:pt x="20687" y="21373"/>
                    <a:pt x="20667" y="21391"/>
                  </a:cubicBezTo>
                  <a:lnTo>
                    <a:pt x="20509" y="21531"/>
                  </a:lnTo>
                  <a:lnTo>
                    <a:pt x="20433" y="21275"/>
                  </a:lnTo>
                  <a:cubicBezTo>
                    <a:pt x="20421" y="21226"/>
                    <a:pt x="20384" y="21205"/>
                    <a:pt x="20346" y="21205"/>
                  </a:cubicBezTo>
                  <a:cubicBezTo>
                    <a:pt x="20289" y="21205"/>
                    <a:pt x="20230" y="21254"/>
                    <a:pt x="20254" y="21327"/>
                  </a:cubicBezTo>
                  <a:lnTo>
                    <a:pt x="20366" y="21712"/>
                  </a:lnTo>
                  <a:cubicBezTo>
                    <a:pt x="20350" y="21738"/>
                    <a:pt x="20338" y="21768"/>
                    <a:pt x="20328" y="21798"/>
                  </a:cubicBezTo>
                  <a:lnTo>
                    <a:pt x="20248" y="22047"/>
                  </a:lnTo>
                  <a:cubicBezTo>
                    <a:pt x="19993" y="22001"/>
                    <a:pt x="19746" y="21921"/>
                    <a:pt x="19513" y="21810"/>
                  </a:cubicBezTo>
                  <a:cubicBezTo>
                    <a:pt x="19439" y="21774"/>
                    <a:pt x="19367" y="21736"/>
                    <a:pt x="19296" y="21696"/>
                  </a:cubicBezTo>
                  <a:lnTo>
                    <a:pt x="19296" y="21696"/>
                  </a:lnTo>
                  <a:lnTo>
                    <a:pt x="19985" y="21798"/>
                  </a:lnTo>
                  <a:cubicBezTo>
                    <a:pt x="19989" y="21799"/>
                    <a:pt x="19993" y="21799"/>
                    <a:pt x="19997" y="21799"/>
                  </a:cubicBezTo>
                  <a:cubicBezTo>
                    <a:pt x="20002" y="21799"/>
                    <a:pt x="20006" y="21799"/>
                    <a:pt x="20011" y="21798"/>
                  </a:cubicBezTo>
                  <a:cubicBezTo>
                    <a:pt x="20121" y="21786"/>
                    <a:pt x="20123" y="21628"/>
                    <a:pt x="20015" y="21612"/>
                  </a:cubicBezTo>
                  <a:lnTo>
                    <a:pt x="19455" y="21529"/>
                  </a:lnTo>
                  <a:lnTo>
                    <a:pt x="19728" y="21309"/>
                  </a:lnTo>
                  <a:cubicBezTo>
                    <a:pt x="19772" y="21273"/>
                    <a:pt x="19812" y="21232"/>
                    <a:pt x="19844" y="21184"/>
                  </a:cubicBezTo>
                  <a:lnTo>
                    <a:pt x="20232" y="21034"/>
                  </a:lnTo>
                  <a:cubicBezTo>
                    <a:pt x="20282" y="21013"/>
                    <a:pt x="20335" y="21002"/>
                    <a:pt x="20390" y="21002"/>
                  </a:cubicBezTo>
                  <a:cubicBezTo>
                    <a:pt x="20420" y="21002"/>
                    <a:pt x="20451" y="21005"/>
                    <a:pt x="20481" y="21012"/>
                  </a:cubicBezTo>
                  <a:lnTo>
                    <a:pt x="20752" y="21076"/>
                  </a:lnTo>
                  <a:cubicBezTo>
                    <a:pt x="20761" y="21078"/>
                    <a:pt x="20770" y="21079"/>
                    <a:pt x="20778" y="21079"/>
                  </a:cubicBezTo>
                  <a:cubicBezTo>
                    <a:pt x="20879" y="21079"/>
                    <a:pt x="20907" y="20921"/>
                    <a:pt x="20794" y="20895"/>
                  </a:cubicBezTo>
                  <a:lnTo>
                    <a:pt x="20525" y="20831"/>
                  </a:lnTo>
                  <a:cubicBezTo>
                    <a:pt x="20480" y="20820"/>
                    <a:pt x="20433" y="20814"/>
                    <a:pt x="20387" y="20814"/>
                  </a:cubicBezTo>
                  <a:cubicBezTo>
                    <a:pt x="20310" y="20814"/>
                    <a:pt x="20233" y="20830"/>
                    <a:pt x="20162" y="20861"/>
                  </a:cubicBezTo>
                  <a:lnTo>
                    <a:pt x="19937" y="20947"/>
                  </a:lnTo>
                  <a:cubicBezTo>
                    <a:pt x="19939" y="20931"/>
                    <a:pt x="19941" y="20917"/>
                    <a:pt x="19943" y="20901"/>
                  </a:cubicBezTo>
                  <a:lnTo>
                    <a:pt x="19975" y="20502"/>
                  </a:lnTo>
                  <a:cubicBezTo>
                    <a:pt x="19975" y="20492"/>
                    <a:pt x="19977" y="20482"/>
                    <a:pt x="19977" y="20470"/>
                  </a:cubicBezTo>
                  <a:lnTo>
                    <a:pt x="19991" y="19920"/>
                  </a:lnTo>
                  <a:lnTo>
                    <a:pt x="19991" y="19878"/>
                  </a:lnTo>
                  <a:lnTo>
                    <a:pt x="20228" y="19691"/>
                  </a:lnTo>
                  <a:cubicBezTo>
                    <a:pt x="20368" y="19580"/>
                    <a:pt x="20447" y="19412"/>
                    <a:pt x="20447" y="19235"/>
                  </a:cubicBezTo>
                  <a:lnTo>
                    <a:pt x="20447" y="19073"/>
                  </a:lnTo>
                  <a:cubicBezTo>
                    <a:pt x="20447" y="19011"/>
                    <a:pt x="20401" y="18979"/>
                    <a:pt x="20354" y="18979"/>
                  </a:cubicBezTo>
                  <a:cubicBezTo>
                    <a:pt x="20307" y="18979"/>
                    <a:pt x="20260" y="19011"/>
                    <a:pt x="20260" y="19073"/>
                  </a:cubicBezTo>
                  <a:lnTo>
                    <a:pt x="20260" y="19235"/>
                  </a:lnTo>
                  <a:cubicBezTo>
                    <a:pt x="20260" y="19356"/>
                    <a:pt x="20206" y="19470"/>
                    <a:pt x="20111" y="19544"/>
                  </a:cubicBezTo>
                  <a:lnTo>
                    <a:pt x="19947" y="19675"/>
                  </a:lnTo>
                  <a:lnTo>
                    <a:pt x="19776" y="19165"/>
                  </a:lnTo>
                  <a:cubicBezTo>
                    <a:pt x="19761" y="19118"/>
                    <a:pt x="19725" y="19098"/>
                    <a:pt x="19689" y="19098"/>
                  </a:cubicBezTo>
                  <a:cubicBezTo>
                    <a:pt x="19631" y="19098"/>
                    <a:pt x="19571" y="19150"/>
                    <a:pt x="19598" y="19225"/>
                  </a:cubicBezTo>
                  <a:lnTo>
                    <a:pt x="19784" y="19781"/>
                  </a:lnTo>
                  <a:cubicBezTo>
                    <a:pt x="19798" y="19825"/>
                    <a:pt x="19806" y="19870"/>
                    <a:pt x="19804" y="19916"/>
                  </a:cubicBezTo>
                  <a:lnTo>
                    <a:pt x="19796" y="20283"/>
                  </a:lnTo>
                  <a:lnTo>
                    <a:pt x="19405" y="19944"/>
                  </a:lnTo>
                  <a:cubicBezTo>
                    <a:pt x="19385" y="19925"/>
                    <a:pt x="19363" y="19917"/>
                    <a:pt x="19342" y="19917"/>
                  </a:cubicBezTo>
                  <a:cubicBezTo>
                    <a:pt x="19265" y="19917"/>
                    <a:pt x="19203" y="20023"/>
                    <a:pt x="19282" y="20086"/>
                  </a:cubicBezTo>
                  <a:lnTo>
                    <a:pt x="19788" y="20522"/>
                  </a:lnTo>
                  <a:lnTo>
                    <a:pt x="19758" y="20887"/>
                  </a:lnTo>
                  <a:cubicBezTo>
                    <a:pt x="19752" y="20941"/>
                    <a:pt x="19738" y="20990"/>
                    <a:pt x="19714" y="21038"/>
                  </a:cubicBezTo>
                  <a:cubicBezTo>
                    <a:pt x="19696" y="21052"/>
                    <a:pt x="19684" y="21070"/>
                    <a:pt x="19680" y="21090"/>
                  </a:cubicBezTo>
                  <a:cubicBezTo>
                    <a:pt x="19660" y="21118"/>
                    <a:pt x="19636" y="21142"/>
                    <a:pt x="19610" y="21164"/>
                  </a:cubicBezTo>
                  <a:lnTo>
                    <a:pt x="19104" y="21572"/>
                  </a:lnTo>
                  <a:lnTo>
                    <a:pt x="19104" y="21558"/>
                  </a:lnTo>
                  <a:lnTo>
                    <a:pt x="19156" y="20805"/>
                  </a:lnTo>
                  <a:cubicBezTo>
                    <a:pt x="19156" y="20783"/>
                    <a:pt x="19156" y="20759"/>
                    <a:pt x="19156" y="20737"/>
                  </a:cubicBezTo>
                  <a:cubicBezTo>
                    <a:pt x="19156" y="20733"/>
                    <a:pt x="19158" y="20731"/>
                    <a:pt x="19160" y="20727"/>
                  </a:cubicBezTo>
                  <a:cubicBezTo>
                    <a:pt x="19166" y="20703"/>
                    <a:pt x="19160" y="20678"/>
                    <a:pt x="19146" y="20656"/>
                  </a:cubicBezTo>
                  <a:cubicBezTo>
                    <a:pt x="19142" y="20634"/>
                    <a:pt x="19136" y="20612"/>
                    <a:pt x="19130" y="20592"/>
                  </a:cubicBezTo>
                  <a:lnTo>
                    <a:pt x="18891" y="19819"/>
                  </a:lnTo>
                  <a:lnTo>
                    <a:pt x="19407" y="19069"/>
                  </a:lnTo>
                  <a:cubicBezTo>
                    <a:pt x="19433" y="19055"/>
                    <a:pt x="19451" y="19032"/>
                    <a:pt x="19455" y="19002"/>
                  </a:cubicBezTo>
                  <a:lnTo>
                    <a:pt x="19848" y="18434"/>
                  </a:lnTo>
                  <a:cubicBezTo>
                    <a:pt x="19897" y="18361"/>
                    <a:pt x="19834" y="18287"/>
                    <a:pt x="19767" y="18287"/>
                  </a:cubicBezTo>
                  <a:cubicBezTo>
                    <a:pt x="19740" y="18287"/>
                    <a:pt x="19713" y="18299"/>
                    <a:pt x="19692" y="18328"/>
                  </a:cubicBezTo>
                  <a:lnTo>
                    <a:pt x="19437" y="18699"/>
                  </a:lnTo>
                  <a:lnTo>
                    <a:pt x="19399" y="18141"/>
                  </a:lnTo>
                  <a:cubicBezTo>
                    <a:pt x="19396" y="18080"/>
                    <a:pt x="19351" y="18051"/>
                    <a:pt x="19305" y="18051"/>
                  </a:cubicBezTo>
                  <a:cubicBezTo>
                    <a:pt x="19256" y="18051"/>
                    <a:pt x="19206" y="18086"/>
                    <a:pt x="19212" y="18153"/>
                  </a:cubicBezTo>
                  <a:lnTo>
                    <a:pt x="19266" y="18946"/>
                  </a:lnTo>
                  <a:lnTo>
                    <a:pt x="18819" y="19591"/>
                  </a:lnTo>
                  <a:lnTo>
                    <a:pt x="18781" y="19466"/>
                  </a:lnTo>
                  <a:lnTo>
                    <a:pt x="18576" y="18747"/>
                  </a:lnTo>
                  <a:cubicBezTo>
                    <a:pt x="18552" y="18659"/>
                    <a:pt x="18556" y="18565"/>
                    <a:pt x="18592" y="18481"/>
                  </a:cubicBezTo>
                  <a:lnTo>
                    <a:pt x="18983" y="17567"/>
                  </a:lnTo>
                  <a:cubicBezTo>
                    <a:pt x="19010" y="17494"/>
                    <a:pt x="18951" y="17439"/>
                    <a:pt x="18893" y="17439"/>
                  </a:cubicBezTo>
                  <a:cubicBezTo>
                    <a:pt x="18861" y="17439"/>
                    <a:pt x="18829" y="17455"/>
                    <a:pt x="18811" y="17493"/>
                  </a:cubicBezTo>
                  <a:lnTo>
                    <a:pt x="18686" y="17784"/>
                  </a:lnTo>
                  <a:lnTo>
                    <a:pt x="18536" y="17445"/>
                  </a:lnTo>
                  <a:cubicBezTo>
                    <a:pt x="18520" y="17401"/>
                    <a:pt x="18486" y="17382"/>
                    <a:pt x="18452" y="17382"/>
                  </a:cubicBezTo>
                  <a:cubicBezTo>
                    <a:pt x="18390" y="17382"/>
                    <a:pt x="18326" y="17443"/>
                    <a:pt x="18365" y="17519"/>
                  </a:cubicBezTo>
                  <a:lnTo>
                    <a:pt x="18584" y="18019"/>
                  </a:lnTo>
                  <a:lnTo>
                    <a:pt x="18435" y="18372"/>
                  </a:lnTo>
                  <a:lnTo>
                    <a:pt x="18200" y="17858"/>
                  </a:lnTo>
                  <a:cubicBezTo>
                    <a:pt x="18182" y="17818"/>
                    <a:pt x="18170" y="17776"/>
                    <a:pt x="18166" y="17732"/>
                  </a:cubicBezTo>
                  <a:lnTo>
                    <a:pt x="18116" y="17254"/>
                  </a:lnTo>
                  <a:cubicBezTo>
                    <a:pt x="18109" y="17197"/>
                    <a:pt x="18067" y="17171"/>
                    <a:pt x="18024" y="17171"/>
                  </a:cubicBezTo>
                  <a:cubicBezTo>
                    <a:pt x="17973" y="17171"/>
                    <a:pt x="17922" y="17207"/>
                    <a:pt x="17928" y="17274"/>
                  </a:cubicBezTo>
                  <a:lnTo>
                    <a:pt x="17978" y="17752"/>
                  </a:lnTo>
                  <a:cubicBezTo>
                    <a:pt x="17986" y="17816"/>
                    <a:pt x="18002" y="17878"/>
                    <a:pt x="18028" y="17935"/>
                  </a:cubicBezTo>
                  <a:lnTo>
                    <a:pt x="18355" y="18643"/>
                  </a:lnTo>
                  <a:cubicBezTo>
                    <a:pt x="18359" y="18653"/>
                    <a:pt x="18367" y="18663"/>
                    <a:pt x="18377" y="18671"/>
                  </a:cubicBezTo>
                  <a:cubicBezTo>
                    <a:pt x="18379" y="18713"/>
                    <a:pt x="18385" y="18755"/>
                    <a:pt x="18397" y="18796"/>
                  </a:cubicBezTo>
                  <a:lnTo>
                    <a:pt x="18602" y="19518"/>
                  </a:lnTo>
                  <a:lnTo>
                    <a:pt x="18931" y="20576"/>
                  </a:lnTo>
                  <a:lnTo>
                    <a:pt x="18646" y="20510"/>
                  </a:lnTo>
                  <a:lnTo>
                    <a:pt x="18473" y="19677"/>
                  </a:lnTo>
                  <a:cubicBezTo>
                    <a:pt x="18461" y="19627"/>
                    <a:pt x="18422" y="19604"/>
                    <a:pt x="18383" y="19604"/>
                  </a:cubicBezTo>
                  <a:cubicBezTo>
                    <a:pt x="18329" y="19604"/>
                    <a:pt x="18275" y="19646"/>
                    <a:pt x="18289" y="19715"/>
                  </a:cubicBezTo>
                  <a:lnTo>
                    <a:pt x="18437" y="20419"/>
                  </a:lnTo>
                  <a:lnTo>
                    <a:pt x="18307" y="20353"/>
                  </a:lnTo>
                  <a:cubicBezTo>
                    <a:pt x="18245" y="20323"/>
                    <a:pt x="18192" y="20277"/>
                    <a:pt x="18154" y="20219"/>
                  </a:cubicBezTo>
                  <a:lnTo>
                    <a:pt x="17905" y="19849"/>
                  </a:lnTo>
                  <a:cubicBezTo>
                    <a:pt x="17884" y="19818"/>
                    <a:pt x="17856" y="19806"/>
                    <a:pt x="17829" y="19806"/>
                  </a:cubicBezTo>
                  <a:cubicBezTo>
                    <a:pt x="17763" y="19806"/>
                    <a:pt x="17700" y="19879"/>
                    <a:pt x="17749" y="19952"/>
                  </a:cubicBezTo>
                  <a:lnTo>
                    <a:pt x="17998" y="20323"/>
                  </a:lnTo>
                  <a:lnTo>
                    <a:pt x="17363" y="20484"/>
                  </a:lnTo>
                  <a:cubicBezTo>
                    <a:pt x="17255" y="20511"/>
                    <a:pt x="17279" y="20668"/>
                    <a:pt x="17383" y="20668"/>
                  </a:cubicBezTo>
                  <a:cubicBezTo>
                    <a:pt x="17387" y="20668"/>
                    <a:pt x="17390" y="20668"/>
                    <a:pt x="17394" y="20668"/>
                  </a:cubicBezTo>
                  <a:cubicBezTo>
                    <a:pt x="17400" y="20668"/>
                    <a:pt x="17404" y="20666"/>
                    <a:pt x="17408" y="20666"/>
                  </a:cubicBezTo>
                  <a:lnTo>
                    <a:pt x="18150" y="20476"/>
                  </a:lnTo>
                  <a:cubicBezTo>
                    <a:pt x="18174" y="20492"/>
                    <a:pt x="18200" y="20508"/>
                    <a:pt x="18225" y="20522"/>
                  </a:cubicBezTo>
                  <a:lnTo>
                    <a:pt x="18477" y="20646"/>
                  </a:lnTo>
                  <a:cubicBezTo>
                    <a:pt x="18488" y="20652"/>
                    <a:pt x="18500" y="20656"/>
                    <a:pt x="18512" y="20662"/>
                  </a:cubicBezTo>
                  <a:cubicBezTo>
                    <a:pt x="18526" y="20672"/>
                    <a:pt x="18542" y="20678"/>
                    <a:pt x="18560" y="20680"/>
                  </a:cubicBezTo>
                  <a:cubicBezTo>
                    <a:pt x="18574" y="20684"/>
                    <a:pt x="18588" y="20688"/>
                    <a:pt x="18602" y="20692"/>
                  </a:cubicBezTo>
                  <a:lnTo>
                    <a:pt x="18971" y="20777"/>
                  </a:lnTo>
                  <a:cubicBezTo>
                    <a:pt x="18971" y="20781"/>
                    <a:pt x="18971" y="20787"/>
                    <a:pt x="18971" y="20791"/>
                  </a:cubicBezTo>
                  <a:lnTo>
                    <a:pt x="18925" y="21463"/>
                  </a:lnTo>
                  <a:cubicBezTo>
                    <a:pt x="18429" y="21146"/>
                    <a:pt x="17944" y="20803"/>
                    <a:pt x="17368" y="20737"/>
                  </a:cubicBezTo>
                  <a:cubicBezTo>
                    <a:pt x="17299" y="20730"/>
                    <a:pt x="17229" y="20726"/>
                    <a:pt x="17159" y="20726"/>
                  </a:cubicBezTo>
                  <a:cubicBezTo>
                    <a:pt x="17007" y="20726"/>
                    <a:pt x="16856" y="20744"/>
                    <a:pt x="16707" y="20779"/>
                  </a:cubicBezTo>
                  <a:cubicBezTo>
                    <a:pt x="16711" y="20775"/>
                    <a:pt x="16717" y="20769"/>
                    <a:pt x="16721" y="20765"/>
                  </a:cubicBezTo>
                  <a:cubicBezTo>
                    <a:pt x="16783" y="20678"/>
                    <a:pt x="16743" y="20542"/>
                    <a:pt x="16631" y="20462"/>
                  </a:cubicBezTo>
                  <a:cubicBezTo>
                    <a:pt x="16578" y="20424"/>
                    <a:pt x="16518" y="20405"/>
                    <a:pt x="16463" y="20405"/>
                  </a:cubicBezTo>
                  <a:cubicBezTo>
                    <a:pt x="16403" y="20405"/>
                    <a:pt x="16349" y="20428"/>
                    <a:pt x="16316" y="20474"/>
                  </a:cubicBezTo>
                  <a:cubicBezTo>
                    <a:pt x="16253" y="20564"/>
                    <a:pt x="16292" y="20698"/>
                    <a:pt x="16404" y="20777"/>
                  </a:cubicBezTo>
                  <a:cubicBezTo>
                    <a:pt x="16440" y="20803"/>
                    <a:pt x="16478" y="20819"/>
                    <a:pt x="16520" y="20827"/>
                  </a:cubicBezTo>
                  <a:cubicBezTo>
                    <a:pt x="16139" y="20941"/>
                    <a:pt x="15768" y="21134"/>
                    <a:pt x="15404" y="21321"/>
                  </a:cubicBezTo>
                  <a:cubicBezTo>
                    <a:pt x="15525" y="21158"/>
                    <a:pt x="15537" y="20953"/>
                    <a:pt x="15422" y="20829"/>
                  </a:cubicBezTo>
                  <a:cubicBezTo>
                    <a:pt x="15363" y="20766"/>
                    <a:pt x="15281" y="20735"/>
                    <a:pt x="15191" y="20735"/>
                  </a:cubicBezTo>
                  <a:cubicBezTo>
                    <a:pt x="15077" y="20735"/>
                    <a:pt x="14950" y="20786"/>
                    <a:pt x="14848" y="20883"/>
                  </a:cubicBezTo>
                  <a:cubicBezTo>
                    <a:pt x="14664" y="21056"/>
                    <a:pt x="14626" y="21311"/>
                    <a:pt x="14760" y="21453"/>
                  </a:cubicBezTo>
                  <a:cubicBezTo>
                    <a:pt x="14812" y="21507"/>
                    <a:pt x="14881" y="21540"/>
                    <a:pt x="14957" y="21544"/>
                  </a:cubicBezTo>
                  <a:cubicBezTo>
                    <a:pt x="14917" y="21562"/>
                    <a:pt x="14877" y="21580"/>
                    <a:pt x="14838" y="21596"/>
                  </a:cubicBezTo>
                  <a:cubicBezTo>
                    <a:pt x="14832" y="21568"/>
                    <a:pt x="14812" y="21544"/>
                    <a:pt x="14786" y="21533"/>
                  </a:cubicBezTo>
                  <a:cubicBezTo>
                    <a:pt x="14769" y="21524"/>
                    <a:pt x="14752" y="21519"/>
                    <a:pt x="14736" y="21519"/>
                  </a:cubicBezTo>
                  <a:cubicBezTo>
                    <a:pt x="14708" y="21519"/>
                    <a:pt x="14683" y="21531"/>
                    <a:pt x="14672" y="21552"/>
                  </a:cubicBezTo>
                  <a:cubicBezTo>
                    <a:pt x="14654" y="21586"/>
                    <a:pt x="14672" y="21624"/>
                    <a:pt x="14708" y="21648"/>
                  </a:cubicBezTo>
                  <a:cubicBezTo>
                    <a:pt x="14590" y="21694"/>
                    <a:pt x="14471" y="21734"/>
                    <a:pt x="14349" y="21766"/>
                  </a:cubicBezTo>
                  <a:cubicBezTo>
                    <a:pt x="14399" y="21670"/>
                    <a:pt x="14389" y="21560"/>
                    <a:pt x="14315" y="21509"/>
                  </a:cubicBezTo>
                  <a:cubicBezTo>
                    <a:pt x="14290" y="21490"/>
                    <a:pt x="14260" y="21482"/>
                    <a:pt x="14229" y="21482"/>
                  </a:cubicBezTo>
                  <a:cubicBezTo>
                    <a:pt x="14161" y="21482"/>
                    <a:pt x="14087" y="21522"/>
                    <a:pt x="14036" y="21592"/>
                  </a:cubicBezTo>
                  <a:cubicBezTo>
                    <a:pt x="13977" y="21672"/>
                    <a:pt x="13969" y="21772"/>
                    <a:pt x="14007" y="21837"/>
                  </a:cubicBezTo>
                  <a:cubicBezTo>
                    <a:pt x="13901" y="21852"/>
                    <a:pt x="13795" y="21861"/>
                    <a:pt x="13692" y="21861"/>
                  </a:cubicBezTo>
                  <a:cubicBezTo>
                    <a:pt x="13354" y="21861"/>
                    <a:pt x="13032" y="21774"/>
                    <a:pt x="12767" y="21554"/>
                  </a:cubicBezTo>
                  <a:cubicBezTo>
                    <a:pt x="12725" y="21521"/>
                    <a:pt x="12687" y="21485"/>
                    <a:pt x="12649" y="21445"/>
                  </a:cubicBezTo>
                  <a:cubicBezTo>
                    <a:pt x="12729" y="21401"/>
                    <a:pt x="12799" y="21345"/>
                    <a:pt x="12861" y="21279"/>
                  </a:cubicBezTo>
                  <a:cubicBezTo>
                    <a:pt x="12969" y="21169"/>
                    <a:pt x="13065" y="21128"/>
                    <a:pt x="13171" y="21128"/>
                  </a:cubicBezTo>
                  <a:cubicBezTo>
                    <a:pt x="13275" y="21128"/>
                    <a:pt x="13389" y="21167"/>
                    <a:pt x="13534" y="21220"/>
                  </a:cubicBezTo>
                  <a:cubicBezTo>
                    <a:pt x="13596" y="21242"/>
                    <a:pt x="13654" y="21250"/>
                    <a:pt x="13705" y="21250"/>
                  </a:cubicBezTo>
                  <a:cubicBezTo>
                    <a:pt x="13896" y="21250"/>
                    <a:pt x="14011" y="21132"/>
                    <a:pt x="14011" y="21132"/>
                  </a:cubicBezTo>
                  <a:lnTo>
                    <a:pt x="14011" y="21132"/>
                  </a:lnTo>
                  <a:cubicBezTo>
                    <a:pt x="14010" y="21132"/>
                    <a:pt x="13907" y="21196"/>
                    <a:pt x="13763" y="21196"/>
                  </a:cubicBezTo>
                  <a:cubicBezTo>
                    <a:pt x="13682" y="21196"/>
                    <a:pt x="13588" y="21176"/>
                    <a:pt x="13492" y="21112"/>
                  </a:cubicBezTo>
                  <a:cubicBezTo>
                    <a:pt x="13375" y="21033"/>
                    <a:pt x="13263" y="20990"/>
                    <a:pt x="13153" y="20990"/>
                  </a:cubicBezTo>
                  <a:cubicBezTo>
                    <a:pt x="13014" y="20990"/>
                    <a:pt x="12880" y="21059"/>
                    <a:pt x="12749" y="21208"/>
                  </a:cubicBezTo>
                  <a:cubicBezTo>
                    <a:pt x="12699" y="21267"/>
                    <a:pt x="12632" y="21311"/>
                    <a:pt x="12556" y="21333"/>
                  </a:cubicBezTo>
                  <a:lnTo>
                    <a:pt x="12548" y="21321"/>
                  </a:lnTo>
                  <a:cubicBezTo>
                    <a:pt x="12697" y="21234"/>
                    <a:pt x="12823" y="21072"/>
                    <a:pt x="12920" y="20833"/>
                  </a:cubicBezTo>
                  <a:cubicBezTo>
                    <a:pt x="13088" y="20428"/>
                    <a:pt x="13337" y="20413"/>
                    <a:pt x="13779" y="20395"/>
                  </a:cubicBezTo>
                  <a:cubicBezTo>
                    <a:pt x="14222" y="20379"/>
                    <a:pt x="14365" y="20028"/>
                    <a:pt x="14365" y="20028"/>
                  </a:cubicBezTo>
                  <a:lnTo>
                    <a:pt x="14365" y="20028"/>
                  </a:lnTo>
                  <a:cubicBezTo>
                    <a:pt x="14365" y="20028"/>
                    <a:pt x="14170" y="20291"/>
                    <a:pt x="13820" y="20291"/>
                  </a:cubicBezTo>
                  <a:cubicBezTo>
                    <a:pt x="13772" y="20291"/>
                    <a:pt x="13722" y="20286"/>
                    <a:pt x="13668" y="20275"/>
                  </a:cubicBezTo>
                  <a:cubicBezTo>
                    <a:pt x="13581" y="20256"/>
                    <a:pt x="13498" y="20246"/>
                    <a:pt x="13421" y="20246"/>
                  </a:cubicBezTo>
                  <a:cubicBezTo>
                    <a:pt x="13104" y="20246"/>
                    <a:pt x="12871" y="20411"/>
                    <a:pt x="12735" y="20795"/>
                  </a:cubicBezTo>
                  <a:cubicBezTo>
                    <a:pt x="12687" y="20947"/>
                    <a:pt x="12576" y="21068"/>
                    <a:pt x="12430" y="21130"/>
                  </a:cubicBezTo>
                  <a:cubicBezTo>
                    <a:pt x="12374" y="21018"/>
                    <a:pt x="12331" y="20901"/>
                    <a:pt x="12299" y="20779"/>
                  </a:cubicBezTo>
                  <a:cubicBezTo>
                    <a:pt x="12327" y="20698"/>
                    <a:pt x="12341" y="20612"/>
                    <a:pt x="12343" y="20526"/>
                  </a:cubicBezTo>
                  <a:cubicBezTo>
                    <a:pt x="12353" y="20217"/>
                    <a:pt x="12512" y="20145"/>
                    <a:pt x="12799" y="20028"/>
                  </a:cubicBezTo>
                  <a:cubicBezTo>
                    <a:pt x="13086" y="19908"/>
                    <a:pt x="13094" y="19641"/>
                    <a:pt x="13094" y="19641"/>
                  </a:cubicBezTo>
                  <a:lnTo>
                    <a:pt x="13094" y="19641"/>
                  </a:lnTo>
                  <a:cubicBezTo>
                    <a:pt x="13094" y="19641"/>
                    <a:pt x="13012" y="19928"/>
                    <a:pt x="12695" y="19974"/>
                  </a:cubicBezTo>
                  <a:cubicBezTo>
                    <a:pt x="12444" y="20012"/>
                    <a:pt x="12281" y="20126"/>
                    <a:pt x="12229" y="20351"/>
                  </a:cubicBezTo>
                  <a:cubicBezTo>
                    <a:pt x="12211" y="20088"/>
                    <a:pt x="12219" y="19823"/>
                    <a:pt x="12251" y="19560"/>
                  </a:cubicBezTo>
                  <a:cubicBezTo>
                    <a:pt x="12347" y="18737"/>
                    <a:pt x="12640" y="17465"/>
                    <a:pt x="11727" y="16989"/>
                  </a:cubicBezTo>
                  <a:lnTo>
                    <a:pt x="11719" y="16985"/>
                  </a:lnTo>
                  <a:lnTo>
                    <a:pt x="11856" y="16965"/>
                  </a:lnTo>
                  <a:cubicBezTo>
                    <a:pt x="11860" y="16965"/>
                    <a:pt x="11864" y="16966"/>
                    <a:pt x="11868" y="16966"/>
                  </a:cubicBezTo>
                  <a:cubicBezTo>
                    <a:pt x="11880" y="16966"/>
                    <a:pt x="11892" y="16963"/>
                    <a:pt x="11902" y="16957"/>
                  </a:cubicBezTo>
                  <a:lnTo>
                    <a:pt x="12187" y="16917"/>
                  </a:lnTo>
                  <a:cubicBezTo>
                    <a:pt x="12223" y="16911"/>
                    <a:pt x="12259" y="16901"/>
                    <a:pt x="12293" y="16887"/>
                  </a:cubicBezTo>
                  <a:cubicBezTo>
                    <a:pt x="12297" y="16889"/>
                    <a:pt x="12301" y="16891"/>
                    <a:pt x="12305" y="16893"/>
                  </a:cubicBezTo>
                  <a:lnTo>
                    <a:pt x="12315" y="16895"/>
                  </a:lnTo>
                  <a:lnTo>
                    <a:pt x="12695" y="16953"/>
                  </a:lnTo>
                  <a:lnTo>
                    <a:pt x="12887" y="17344"/>
                  </a:lnTo>
                  <a:cubicBezTo>
                    <a:pt x="12900" y="17379"/>
                    <a:pt x="12926" y="17393"/>
                    <a:pt x="12953" y="17393"/>
                  </a:cubicBezTo>
                  <a:cubicBezTo>
                    <a:pt x="13005" y="17393"/>
                    <a:pt x="13058" y="17340"/>
                    <a:pt x="13020" y="17278"/>
                  </a:cubicBezTo>
                  <a:lnTo>
                    <a:pt x="12869" y="16971"/>
                  </a:lnTo>
                  <a:lnTo>
                    <a:pt x="13140" y="16993"/>
                  </a:lnTo>
                  <a:cubicBezTo>
                    <a:pt x="13231" y="16991"/>
                    <a:pt x="13241" y="16861"/>
                    <a:pt x="13154" y="16845"/>
                  </a:cubicBezTo>
                  <a:lnTo>
                    <a:pt x="12763" y="16812"/>
                  </a:lnTo>
                  <a:cubicBezTo>
                    <a:pt x="12757" y="16812"/>
                    <a:pt x="12749" y="16810"/>
                    <a:pt x="12743" y="16810"/>
                  </a:cubicBezTo>
                  <a:lnTo>
                    <a:pt x="12464" y="16766"/>
                  </a:lnTo>
                  <a:cubicBezTo>
                    <a:pt x="12468" y="16762"/>
                    <a:pt x="12474" y="16756"/>
                    <a:pt x="12478" y="16750"/>
                  </a:cubicBezTo>
                  <a:lnTo>
                    <a:pt x="12703" y="16475"/>
                  </a:lnTo>
                  <a:cubicBezTo>
                    <a:pt x="12739" y="16431"/>
                    <a:pt x="12785" y="16397"/>
                    <a:pt x="12839" y="16377"/>
                  </a:cubicBezTo>
                  <a:lnTo>
                    <a:pt x="13004" y="16317"/>
                  </a:lnTo>
                  <a:cubicBezTo>
                    <a:pt x="13081" y="16281"/>
                    <a:pt x="13049" y="16175"/>
                    <a:pt x="12976" y="16175"/>
                  </a:cubicBezTo>
                  <a:cubicBezTo>
                    <a:pt x="12969" y="16175"/>
                    <a:pt x="12962" y="16176"/>
                    <a:pt x="12954" y="16178"/>
                  </a:cubicBezTo>
                  <a:lnTo>
                    <a:pt x="12797" y="16236"/>
                  </a:lnTo>
                  <a:lnTo>
                    <a:pt x="12817" y="16026"/>
                  </a:lnTo>
                  <a:cubicBezTo>
                    <a:pt x="12829" y="15968"/>
                    <a:pt x="12785" y="15936"/>
                    <a:pt x="12742" y="15936"/>
                  </a:cubicBezTo>
                  <a:cubicBezTo>
                    <a:pt x="12705" y="15936"/>
                    <a:pt x="12667" y="15960"/>
                    <a:pt x="12667" y="16012"/>
                  </a:cubicBezTo>
                  <a:lnTo>
                    <a:pt x="12640" y="16327"/>
                  </a:lnTo>
                  <a:cubicBezTo>
                    <a:pt x="12620" y="16343"/>
                    <a:pt x="12604" y="16361"/>
                    <a:pt x="12588" y="16381"/>
                  </a:cubicBezTo>
                  <a:lnTo>
                    <a:pt x="12363" y="16656"/>
                  </a:lnTo>
                  <a:cubicBezTo>
                    <a:pt x="12313" y="16718"/>
                    <a:pt x="12241" y="16758"/>
                    <a:pt x="12163" y="16770"/>
                  </a:cubicBezTo>
                  <a:lnTo>
                    <a:pt x="12000" y="16794"/>
                  </a:lnTo>
                  <a:lnTo>
                    <a:pt x="12163" y="16467"/>
                  </a:lnTo>
                  <a:cubicBezTo>
                    <a:pt x="12203" y="16405"/>
                    <a:pt x="12149" y="16351"/>
                    <a:pt x="12097" y="16351"/>
                  </a:cubicBezTo>
                  <a:cubicBezTo>
                    <a:pt x="12070" y="16351"/>
                    <a:pt x="12043" y="16366"/>
                    <a:pt x="12030" y="16401"/>
                  </a:cubicBezTo>
                  <a:lnTo>
                    <a:pt x="11820" y="16819"/>
                  </a:lnTo>
                  <a:lnTo>
                    <a:pt x="11589" y="16853"/>
                  </a:lnTo>
                  <a:lnTo>
                    <a:pt x="11709" y="16026"/>
                  </a:lnTo>
                  <a:lnTo>
                    <a:pt x="11826" y="15990"/>
                  </a:lnTo>
                  <a:lnTo>
                    <a:pt x="12335" y="16281"/>
                  </a:lnTo>
                  <a:cubicBezTo>
                    <a:pt x="12339" y="16285"/>
                    <a:pt x="12345" y="16287"/>
                    <a:pt x="12351" y="16289"/>
                  </a:cubicBezTo>
                  <a:cubicBezTo>
                    <a:pt x="12357" y="16291"/>
                    <a:pt x="12363" y="16291"/>
                    <a:pt x="12368" y="16291"/>
                  </a:cubicBezTo>
                  <a:cubicBezTo>
                    <a:pt x="12439" y="16291"/>
                    <a:pt x="12475" y="16194"/>
                    <a:pt x="12408" y="16152"/>
                  </a:cubicBezTo>
                  <a:lnTo>
                    <a:pt x="12018" y="15929"/>
                  </a:lnTo>
                  <a:lnTo>
                    <a:pt x="12283" y="15845"/>
                  </a:lnTo>
                  <a:cubicBezTo>
                    <a:pt x="12327" y="15831"/>
                    <a:pt x="12368" y="15811"/>
                    <a:pt x="12406" y="15785"/>
                  </a:cubicBezTo>
                  <a:lnTo>
                    <a:pt x="12735" y="15787"/>
                  </a:lnTo>
                  <a:cubicBezTo>
                    <a:pt x="12738" y="15787"/>
                    <a:pt x="12741" y="15787"/>
                    <a:pt x="12744" y="15787"/>
                  </a:cubicBezTo>
                  <a:cubicBezTo>
                    <a:pt x="12809" y="15787"/>
                    <a:pt x="12873" y="15807"/>
                    <a:pt x="12926" y="15843"/>
                  </a:cubicBezTo>
                  <a:lnTo>
                    <a:pt x="13108" y="15969"/>
                  </a:lnTo>
                  <a:cubicBezTo>
                    <a:pt x="13124" y="15983"/>
                    <a:pt x="13141" y="15989"/>
                    <a:pt x="13157" y="15989"/>
                  </a:cubicBezTo>
                  <a:cubicBezTo>
                    <a:pt x="13222" y="15989"/>
                    <a:pt x="13268" y="15890"/>
                    <a:pt x="13192" y="15847"/>
                  </a:cubicBezTo>
                  <a:lnTo>
                    <a:pt x="13010" y="15721"/>
                  </a:lnTo>
                  <a:cubicBezTo>
                    <a:pt x="12933" y="15669"/>
                    <a:pt x="12844" y="15639"/>
                    <a:pt x="12751" y="15639"/>
                  </a:cubicBezTo>
                  <a:cubicBezTo>
                    <a:pt x="12745" y="15639"/>
                    <a:pt x="12739" y="15639"/>
                    <a:pt x="12733" y="15640"/>
                  </a:cubicBezTo>
                  <a:lnTo>
                    <a:pt x="12544" y="15640"/>
                  </a:lnTo>
                  <a:cubicBezTo>
                    <a:pt x="12550" y="15628"/>
                    <a:pt x="12556" y="15618"/>
                    <a:pt x="12560" y="15608"/>
                  </a:cubicBezTo>
                  <a:lnTo>
                    <a:pt x="12699" y="15323"/>
                  </a:lnTo>
                  <a:cubicBezTo>
                    <a:pt x="12703" y="15315"/>
                    <a:pt x="12707" y="15307"/>
                    <a:pt x="12711" y="15299"/>
                  </a:cubicBezTo>
                  <a:lnTo>
                    <a:pt x="12881" y="14894"/>
                  </a:lnTo>
                  <a:cubicBezTo>
                    <a:pt x="12885" y="14884"/>
                    <a:pt x="12887" y="14874"/>
                    <a:pt x="12891" y="14865"/>
                  </a:cubicBezTo>
                  <a:lnTo>
                    <a:pt x="13120" y="14793"/>
                  </a:lnTo>
                  <a:cubicBezTo>
                    <a:pt x="13255" y="14753"/>
                    <a:pt x="13365" y="14651"/>
                    <a:pt x="13415" y="14520"/>
                  </a:cubicBezTo>
                  <a:lnTo>
                    <a:pt x="13463" y="14400"/>
                  </a:lnTo>
                  <a:cubicBezTo>
                    <a:pt x="13492" y="14360"/>
                    <a:pt x="13478" y="14305"/>
                    <a:pt x="13433" y="14285"/>
                  </a:cubicBezTo>
                  <a:cubicBezTo>
                    <a:pt x="13423" y="14281"/>
                    <a:pt x="13414" y="14279"/>
                    <a:pt x="13405" y="14279"/>
                  </a:cubicBezTo>
                  <a:cubicBezTo>
                    <a:pt x="13368" y="14279"/>
                    <a:pt x="13334" y="14306"/>
                    <a:pt x="13329" y="14344"/>
                  </a:cubicBezTo>
                  <a:lnTo>
                    <a:pt x="13283" y="14464"/>
                  </a:lnTo>
                  <a:cubicBezTo>
                    <a:pt x="13247" y="14554"/>
                    <a:pt x="13174" y="14621"/>
                    <a:pt x="13084" y="14651"/>
                  </a:cubicBezTo>
                  <a:lnTo>
                    <a:pt x="12924" y="14701"/>
                  </a:lnTo>
                  <a:lnTo>
                    <a:pt x="12924" y="14701"/>
                  </a:lnTo>
                  <a:lnTo>
                    <a:pt x="12944" y="14275"/>
                  </a:lnTo>
                  <a:cubicBezTo>
                    <a:pt x="12948" y="14223"/>
                    <a:pt x="12909" y="14196"/>
                    <a:pt x="12870" y="14196"/>
                  </a:cubicBezTo>
                  <a:cubicBezTo>
                    <a:pt x="12834" y="14196"/>
                    <a:pt x="12798" y="14219"/>
                    <a:pt x="12795" y="14267"/>
                  </a:cubicBezTo>
                  <a:lnTo>
                    <a:pt x="12773" y="14731"/>
                  </a:lnTo>
                  <a:cubicBezTo>
                    <a:pt x="12771" y="14767"/>
                    <a:pt x="12761" y="14803"/>
                    <a:pt x="12747" y="14837"/>
                  </a:cubicBezTo>
                  <a:lnTo>
                    <a:pt x="12636" y="15106"/>
                  </a:lnTo>
                  <a:lnTo>
                    <a:pt x="12444" y="14743"/>
                  </a:lnTo>
                  <a:cubicBezTo>
                    <a:pt x="12430" y="14708"/>
                    <a:pt x="12404" y="14694"/>
                    <a:pt x="12378" y="14694"/>
                  </a:cubicBezTo>
                  <a:cubicBezTo>
                    <a:pt x="12325" y="14694"/>
                    <a:pt x="12272" y="14750"/>
                    <a:pt x="12313" y="14813"/>
                  </a:cubicBezTo>
                  <a:lnTo>
                    <a:pt x="12560" y="15281"/>
                  </a:lnTo>
                  <a:lnTo>
                    <a:pt x="12432" y="15542"/>
                  </a:lnTo>
                  <a:cubicBezTo>
                    <a:pt x="12414" y="15580"/>
                    <a:pt x="12388" y="15614"/>
                    <a:pt x="12357" y="15642"/>
                  </a:cubicBezTo>
                  <a:cubicBezTo>
                    <a:pt x="12339" y="15646"/>
                    <a:pt x="12325" y="15656"/>
                    <a:pt x="12317" y="15672"/>
                  </a:cubicBezTo>
                  <a:cubicBezTo>
                    <a:pt x="12293" y="15686"/>
                    <a:pt x="12269" y="15698"/>
                    <a:pt x="12243" y="15705"/>
                  </a:cubicBezTo>
                  <a:lnTo>
                    <a:pt x="11751" y="15861"/>
                  </a:lnTo>
                  <a:cubicBezTo>
                    <a:pt x="11751" y="15857"/>
                    <a:pt x="11753" y="15853"/>
                    <a:pt x="11755" y="15851"/>
                  </a:cubicBezTo>
                  <a:lnTo>
                    <a:pt x="12010" y="15307"/>
                  </a:lnTo>
                  <a:cubicBezTo>
                    <a:pt x="12018" y="15291"/>
                    <a:pt x="12024" y="15275"/>
                    <a:pt x="12030" y="15257"/>
                  </a:cubicBezTo>
                  <a:cubicBezTo>
                    <a:pt x="12032" y="15255"/>
                    <a:pt x="12034" y="15253"/>
                    <a:pt x="12036" y="15253"/>
                  </a:cubicBezTo>
                  <a:cubicBezTo>
                    <a:pt x="12048" y="15235"/>
                    <a:pt x="12052" y="15213"/>
                    <a:pt x="12048" y="15193"/>
                  </a:cubicBezTo>
                  <a:cubicBezTo>
                    <a:pt x="12050" y="15177"/>
                    <a:pt x="12052" y="15159"/>
                    <a:pt x="12054" y="15142"/>
                  </a:cubicBezTo>
                  <a:lnTo>
                    <a:pt x="12099" y="14502"/>
                  </a:lnTo>
                  <a:lnTo>
                    <a:pt x="12699" y="14097"/>
                  </a:lnTo>
                  <a:cubicBezTo>
                    <a:pt x="12721" y="14093"/>
                    <a:pt x="12741" y="14081"/>
                    <a:pt x="12753" y="14061"/>
                  </a:cubicBezTo>
                  <a:lnTo>
                    <a:pt x="13207" y="13755"/>
                  </a:lnTo>
                  <a:cubicBezTo>
                    <a:pt x="13285" y="13713"/>
                    <a:pt x="13238" y="13612"/>
                    <a:pt x="13172" y="13612"/>
                  </a:cubicBezTo>
                  <a:cubicBezTo>
                    <a:pt x="13157" y="13612"/>
                    <a:pt x="13140" y="13618"/>
                    <a:pt x="13124" y="13631"/>
                  </a:cubicBezTo>
                  <a:lnTo>
                    <a:pt x="12829" y="13830"/>
                  </a:lnTo>
                  <a:lnTo>
                    <a:pt x="12962" y="13406"/>
                  </a:lnTo>
                  <a:cubicBezTo>
                    <a:pt x="12987" y="13345"/>
                    <a:pt x="12937" y="13303"/>
                    <a:pt x="12889" y="13303"/>
                  </a:cubicBezTo>
                  <a:cubicBezTo>
                    <a:pt x="12858" y="13303"/>
                    <a:pt x="12828" y="13321"/>
                    <a:pt x="12819" y="13362"/>
                  </a:cubicBezTo>
                  <a:lnTo>
                    <a:pt x="12630" y="13964"/>
                  </a:lnTo>
                  <a:lnTo>
                    <a:pt x="12113" y="14312"/>
                  </a:lnTo>
                  <a:lnTo>
                    <a:pt x="12121" y="14209"/>
                  </a:lnTo>
                  <a:lnTo>
                    <a:pt x="12177" y="13617"/>
                  </a:lnTo>
                  <a:cubicBezTo>
                    <a:pt x="12185" y="13545"/>
                    <a:pt x="12215" y="13478"/>
                    <a:pt x="12267" y="13426"/>
                  </a:cubicBezTo>
                  <a:lnTo>
                    <a:pt x="12821" y="12862"/>
                  </a:lnTo>
                  <a:cubicBezTo>
                    <a:pt x="12864" y="12808"/>
                    <a:pt x="12817" y="12739"/>
                    <a:pt x="12762" y="12739"/>
                  </a:cubicBezTo>
                  <a:cubicBezTo>
                    <a:pt x="12746" y="12739"/>
                    <a:pt x="12729" y="12745"/>
                    <a:pt x="12713" y="12758"/>
                  </a:cubicBezTo>
                  <a:lnTo>
                    <a:pt x="12538" y="12937"/>
                  </a:lnTo>
                  <a:lnTo>
                    <a:pt x="12526" y="12643"/>
                  </a:lnTo>
                  <a:cubicBezTo>
                    <a:pt x="12524" y="12594"/>
                    <a:pt x="12488" y="12571"/>
                    <a:pt x="12452" y="12571"/>
                  </a:cubicBezTo>
                  <a:cubicBezTo>
                    <a:pt x="12413" y="12571"/>
                    <a:pt x="12374" y="12597"/>
                    <a:pt x="12376" y="12648"/>
                  </a:cubicBezTo>
                  <a:lnTo>
                    <a:pt x="12394" y="13083"/>
                  </a:lnTo>
                  <a:lnTo>
                    <a:pt x="12181" y="13300"/>
                  </a:lnTo>
                  <a:lnTo>
                    <a:pt x="12153" y="12852"/>
                  </a:lnTo>
                  <a:cubicBezTo>
                    <a:pt x="12151" y="12818"/>
                    <a:pt x="12155" y="12782"/>
                    <a:pt x="12165" y="12750"/>
                  </a:cubicBezTo>
                  <a:lnTo>
                    <a:pt x="12267" y="12381"/>
                  </a:lnTo>
                  <a:cubicBezTo>
                    <a:pt x="12291" y="12320"/>
                    <a:pt x="12241" y="12278"/>
                    <a:pt x="12194" y="12278"/>
                  </a:cubicBezTo>
                  <a:cubicBezTo>
                    <a:pt x="12162" y="12278"/>
                    <a:pt x="12131" y="12297"/>
                    <a:pt x="12123" y="12342"/>
                  </a:cubicBezTo>
                  <a:lnTo>
                    <a:pt x="12022" y="12710"/>
                  </a:lnTo>
                  <a:cubicBezTo>
                    <a:pt x="12008" y="12758"/>
                    <a:pt x="12002" y="12808"/>
                    <a:pt x="12006" y="12860"/>
                  </a:cubicBezTo>
                  <a:lnTo>
                    <a:pt x="12042" y="13476"/>
                  </a:lnTo>
                  <a:cubicBezTo>
                    <a:pt x="12042" y="13485"/>
                    <a:pt x="12046" y="13495"/>
                    <a:pt x="12050" y="13503"/>
                  </a:cubicBezTo>
                  <a:cubicBezTo>
                    <a:pt x="12040" y="13535"/>
                    <a:pt x="12032" y="13569"/>
                    <a:pt x="12030" y="13601"/>
                  </a:cubicBezTo>
                  <a:lnTo>
                    <a:pt x="11972" y="14195"/>
                  </a:lnTo>
                  <a:lnTo>
                    <a:pt x="11908" y="15074"/>
                  </a:lnTo>
                  <a:lnTo>
                    <a:pt x="11717" y="14942"/>
                  </a:lnTo>
                  <a:lnTo>
                    <a:pt x="11828" y="14277"/>
                  </a:lnTo>
                  <a:cubicBezTo>
                    <a:pt x="11845" y="14216"/>
                    <a:pt x="11800" y="14181"/>
                    <a:pt x="11755" y="14181"/>
                  </a:cubicBezTo>
                  <a:cubicBezTo>
                    <a:pt x="11721" y="14181"/>
                    <a:pt x="11686" y="14203"/>
                    <a:pt x="11683" y="14251"/>
                  </a:cubicBezTo>
                  <a:lnTo>
                    <a:pt x="11589" y="14813"/>
                  </a:lnTo>
                  <a:lnTo>
                    <a:pt x="11512" y="14727"/>
                  </a:lnTo>
                  <a:cubicBezTo>
                    <a:pt x="11474" y="14687"/>
                    <a:pt x="11448" y="14637"/>
                    <a:pt x="11436" y="14584"/>
                  </a:cubicBezTo>
                  <a:lnTo>
                    <a:pt x="11360" y="14237"/>
                  </a:lnTo>
                  <a:cubicBezTo>
                    <a:pt x="11349" y="14201"/>
                    <a:pt x="11319" y="14185"/>
                    <a:pt x="11290" y="14185"/>
                  </a:cubicBezTo>
                  <a:cubicBezTo>
                    <a:pt x="11249" y="14185"/>
                    <a:pt x="11208" y="14217"/>
                    <a:pt x="11215" y="14271"/>
                  </a:cubicBezTo>
                  <a:lnTo>
                    <a:pt x="11290" y="14615"/>
                  </a:lnTo>
                  <a:lnTo>
                    <a:pt x="10774" y="14550"/>
                  </a:lnTo>
                  <a:cubicBezTo>
                    <a:pt x="10772" y="14550"/>
                    <a:pt x="10770" y="14549"/>
                    <a:pt x="10768" y="14549"/>
                  </a:cubicBezTo>
                  <a:cubicBezTo>
                    <a:pt x="10685" y="14549"/>
                    <a:pt x="10663" y="14668"/>
                    <a:pt x="10744" y="14695"/>
                  </a:cubicBezTo>
                  <a:lnTo>
                    <a:pt x="10756" y="14697"/>
                  </a:lnTo>
                  <a:lnTo>
                    <a:pt x="11358" y="14773"/>
                  </a:lnTo>
                  <a:cubicBezTo>
                    <a:pt x="11372" y="14793"/>
                    <a:pt x="11386" y="14811"/>
                    <a:pt x="11400" y="14829"/>
                  </a:cubicBezTo>
                  <a:lnTo>
                    <a:pt x="11549" y="14994"/>
                  </a:lnTo>
                  <a:cubicBezTo>
                    <a:pt x="11557" y="15000"/>
                    <a:pt x="11565" y="15008"/>
                    <a:pt x="11571" y="15014"/>
                  </a:cubicBezTo>
                  <a:cubicBezTo>
                    <a:pt x="11579" y="15026"/>
                    <a:pt x="11589" y="15036"/>
                    <a:pt x="11603" y="15042"/>
                  </a:cubicBezTo>
                  <a:cubicBezTo>
                    <a:pt x="11611" y="15048"/>
                    <a:pt x="11619" y="15056"/>
                    <a:pt x="11629" y="15062"/>
                  </a:cubicBezTo>
                  <a:lnTo>
                    <a:pt x="11878" y="15233"/>
                  </a:lnTo>
                  <a:cubicBezTo>
                    <a:pt x="11878" y="15237"/>
                    <a:pt x="11876" y="15239"/>
                    <a:pt x="11874" y="15243"/>
                  </a:cubicBezTo>
                  <a:lnTo>
                    <a:pt x="11619" y="15785"/>
                  </a:lnTo>
                  <a:cubicBezTo>
                    <a:pt x="11599" y="15827"/>
                    <a:pt x="11585" y="15871"/>
                    <a:pt x="11579" y="15919"/>
                  </a:cubicBezTo>
                  <a:lnTo>
                    <a:pt x="11480" y="16606"/>
                  </a:lnTo>
                  <a:lnTo>
                    <a:pt x="11336" y="16483"/>
                  </a:lnTo>
                  <a:cubicBezTo>
                    <a:pt x="11245" y="16403"/>
                    <a:pt x="11207" y="16279"/>
                    <a:pt x="11237" y="16164"/>
                  </a:cubicBezTo>
                  <a:lnTo>
                    <a:pt x="11382" y="15616"/>
                  </a:lnTo>
                  <a:cubicBezTo>
                    <a:pt x="11392" y="15576"/>
                    <a:pt x="11370" y="15536"/>
                    <a:pt x="11330" y="15526"/>
                  </a:cubicBezTo>
                  <a:cubicBezTo>
                    <a:pt x="11323" y="15524"/>
                    <a:pt x="11316" y="15523"/>
                    <a:pt x="11309" y="15523"/>
                  </a:cubicBezTo>
                  <a:cubicBezTo>
                    <a:pt x="11277" y="15523"/>
                    <a:pt x="11248" y="15545"/>
                    <a:pt x="11239" y="15578"/>
                  </a:cubicBezTo>
                  <a:lnTo>
                    <a:pt x="11199" y="15733"/>
                  </a:lnTo>
                  <a:lnTo>
                    <a:pt x="11093" y="15464"/>
                  </a:lnTo>
                  <a:cubicBezTo>
                    <a:pt x="11078" y="15435"/>
                    <a:pt x="11053" y="15423"/>
                    <a:pt x="11028" y="15423"/>
                  </a:cubicBezTo>
                  <a:cubicBezTo>
                    <a:pt x="10982" y="15423"/>
                    <a:pt x="10937" y="15464"/>
                    <a:pt x="10954" y="15520"/>
                  </a:cubicBezTo>
                  <a:lnTo>
                    <a:pt x="11133" y="15977"/>
                  </a:lnTo>
                  <a:lnTo>
                    <a:pt x="11095" y="16126"/>
                  </a:lnTo>
                  <a:cubicBezTo>
                    <a:pt x="11049" y="16297"/>
                    <a:pt x="11105" y="16479"/>
                    <a:pt x="11239" y="16596"/>
                  </a:cubicBezTo>
                  <a:lnTo>
                    <a:pt x="11454" y="16782"/>
                  </a:lnTo>
                  <a:lnTo>
                    <a:pt x="11442" y="16867"/>
                  </a:lnTo>
                  <a:cubicBezTo>
                    <a:pt x="11187" y="16780"/>
                    <a:pt x="10918" y="16730"/>
                    <a:pt x="10655" y="16662"/>
                  </a:cubicBezTo>
                  <a:cubicBezTo>
                    <a:pt x="9901" y="16469"/>
                    <a:pt x="9112" y="16030"/>
                    <a:pt x="8919" y="15279"/>
                  </a:cubicBezTo>
                  <a:cubicBezTo>
                    <a:pt x="8744" y="14605"/>
                    <a:pt x="9106" y="13916"/>
                    <a:pt x="9515" y="13352"/>
                  </a:cubicBezTo>
                  <a:cubicBezTo>
                    <a:pt x="9921" y="12788"/>
                    <a:pt x="10406" y="12234"/>
                    <a:pt x="10523" y="11548"/>
                  </a:cubicBezTo>
                  <a:cubicBezTo>
                    <a:pt x="10671" y="10686"/>
                    <a:pt x="10164" y="9922"/>
                    <a:pt x="9808" y="9181"/>
                  </a:cubicBezTo>
                  <a:cubicBezTo>
                    <a:pt x="9752" y="9063"/>
                    <a:pt x="9698" y="8942"/>
                    <a:pt x="9652" y="8818"/>
                  </a:cubicBezTo>
                  <a:cubicBezTo>
                    <a:pt x="9567" y="8599"/>
                    <a:pt x="9511" y="8370"/>
                    <a:pt x="9485" y="8139"/>
                  </a:cubicBezTo>
                  <a:cubicBezTo>
                    <a:pt x="9676" y="8055"/>
                    <a:pt x="9852" y="7943"/>
                    <a:pt x="10005" y="7804"/>
                  </a:cubicBezTo>
                  <a:cubicBezTo>
                    <a:pt x="10237" y="7601"/>
                    <a:pt x="10436" y="7522"/>
                    <a:pt x="10644" y="7522"/>
                  </a:cubicBezTo>
                  <a:cubicBezTo>
                    <a:pt x="10893" y="7522"/>
                    <a:pt x="11152" y="7635"/>
                    <a:pt x="11492" y="7788"/>
                  </a:cubicBezTo>
                  <a:cubicBezTo>
                    <a:pt x="11657" y="7863"/>
                    <a:pt x="11810" y="7890"/>
                    <a:pt x="11945" y="7890"/>
                  </a:cubicBezTo>
                  <a:cubicBezTo>
                    <a:pt x="12316" y="7890"/>
                    <a:pt x="12552" y="7682"/>
                    <a:pt x="12552" y="7682"/>
                  </a:cubicBezTo>
                  <a:lnTo>
                    <a:pt x="12552" y="7682"/>
                  </a:lnTo>
                  <a:cubicBezTo>
                    <a:pt x="12552" y="7682"/>
                    <a:pt x="12357" y="7782"/>
                    <a:pt x="12086" y="7782"/>
                  </a:cubicBezTo>
                  <a:cubicBezTo>
                    <a:pt x="11889" y="7782"/>
                    <a:pt x="11651" y="7729"/>
                    <a:pt x="11420" y="7545"/>
                  </a:cubicBezTo>
                  <a:cubicBezTo>
                    <a:pt x="11154" y="7332"/>
                    <a:pt x="10891" y="7217"/>
                    <a:pt x="10625" y="7217"/>
                  </a:cubicBezTo>
                  <a:cubicBezTo>
                    <a:pt x="10346" y="7217"/>
                    <a:pt x="10064" y="7345"/>
                    <a:pt x="9776" y="7625"/>
                  </a:cubicBezTo>
                  <a:cubicBezTo>
                    <a:pt x="9692" y="7708"/>
                    <a:pt x="9592" y="7774"/>
                    <a:pt x="9483" y="7820"/>
                  </a:cubicBezTo>
                  <a:cubicBezTo>
                    <a:pt x="9493" y="7694"/>
                    <a:pt x="9519" y="7573"/>
                    <a:pt x="9561" y="7455"/>
                  </a:cubicBezTo>
                  <a:cubicBezTo>
                    <a:pt x="9780" y="6839"/>
                    <a:pt x="10425" y="6463"/>
                    <a:pt x="11071" y="6349"/>
                  </a:cubicBezTo>
                  <a:cubicBezTo>
                    <a:pt x="11287" y="6311"/>
                    <a:pt x="11504" y="6297"/>
                    <a:pt x="11723" y="6297"/>
                  </a:cubicBezTo>
                  <a:cubicBezTo>
                    <a:pt x="12156" y="6297"/>
                    <a:pt x="12593" y="6353"/>
                    <a:pt x="13028" y="6387"/>
                  </a:cubicBezTo>
                  <a:cubicBezTo>
                    <a:pt x="13160" y="6397"/>
                    <a:pt x="13287" y="6402"/>
                    <a:pt x="13408" y="6402"/>
                  </a:cubicBezTo>
                  <a:cubicBezTo>
                    <a:pt x="15055" y="6402"/>
                    <a:pt x="15746" y="5477"/>
                    <a:pt x="16747" y="4163"/>
                  </a:cubicBezTo>
                  <a:cubicBezTo>
                    <a:pt x="16858" y="4018"/>
                    <a:pt x="16976" y="3874"/>
                    <a:pt x="17101" y="3737"/>
                  </a:cubicBezTo>
                  <a:cubicBezTo>
                    <a:pt x="17241" y="3703"/>
                    <a:pt x="17329" y="3623"/>
                    <a:pt x="17359" y="3481"/>
                  </a:cubicBezTo>
                  <a:cubicBezTo>
                    <a:pt x="17372" y="3468"/>
                    <a:pt x="17386" y="3454"/>
                    <a:pt x="17402" y="3440"/>
                  </a:cubicBezTo>
                  <a:cubicBezTo>
                    <a:pt x="17408" y="3507"/>
                    <a:pt x="17422" y="3575"/>
                    <a:pt x="17444" y="3639"/>
                  </a:cubicBezTo>
                  <a:cubicBezTo>
                    <a:pt x="17538" y="3920"/>
                    <a:pt x="17418" y="4037"/>
                    <a:pt x="17199" y="4241"/>
                  </a:cubicBezTo>
                  <a:cubicBezTo>
                    <a:pt x="16980" y="4444"/>
                    <a:pt x="17060" y="4685"/>
                    <a:pt x="17060" y="4685"/>
                  </a:cubicBezTo>
                  <a:cubicBezTo>
                    <a:pt x="17060" y="4685"/>
                    <a:pt x="17040" y="4400"/>
                    <a:pt x="17309" y="4255"/>
                  </a:cubicBezTo>
                  <a:cubicBezTo>
                    <a:pt x="17580" y="4107"/>
                    <a:pt x="17681" y="3896"/>
                    <a:pt x="17556" y="3579"/>
                  </a:cubicBezTo>
                  <a:cubicBezTo>
                    <a:pt x="17522" y="3495"/>
                    <a:pt x="17520" y="3402"/>
                    <a:pt x="17548" y="3318"/>
                  </a:cubicBezTo>
                  <a:cubicBezTo>
                    <a:pt x="17568" y="3302"/>
                    <a:pt x="17588" y="3286"/>
                    <a:pt x="17610" y="3270"/>
                  </a:cubicBezTo>
                  <a:cubicBezTo>
                    <a:pt x="17632" y="3326"/>
                    <a:pt x="17661" y="3378"/>
                    <a:pt x="17699" y="3424"/>
                  </a:cubicBezTo>
                  <a:cubicBezTo>
                    <a:pt x="17829" y="3585"/>
                    <a:pt x="17779" y="3691"/>
                    <a:pt x="17683" y="3878"/>
                  </a:cubicBezTo>
                  <a:cubicBezTo>
                    <a:pt x="17628" y="3982"/>
                    <a:pt x="17634" y="4107"/>
                    <a:pt x="17701" y="4205"/>
                  </a:cubicBezTo>
                  <a:cubicBezTo>
                    <a:pt x="17655" y="4087"/>
                    <a:pt x="17677" y="3954"/>
                    <a:pt x="17759" y="3860"/>
                  </a:cubicBezTo>
                  <a:cubicBezTo>
                    <a:pt x="17901" y="3699"/>
                    <a:pt x="17917" y="3535"/>
                    <a:pt x="17757" y="3356"/>
                  </a:cubicBezTo>
                  <a:cubicBezTo>
                    <a:pt x="17719" y="3316"/>
                    <a:pt x="17697" y="3266"/>
                    <a:pt x="17689" y="3212"/>
                  </a:cubicBezTo>
                  <a:cubicBezTo>
                    <a:pt x="17731" y="3185"/>
                    <a:pt x="17771" y="3157"/>
                    <a:pt x="17815" y="3131"/>
                  </a:cubicBezTo>
                  <a:lnTo>
                    <a:pt x="17815" y="3131"/>
                  </a:lnTo>
                  <a:cubicBezTo>
                    <a:pt x="17807" y="3288"/>
                    <a:pt x="17847" y="3470"/>
                    <a:pt x="17940" y="3675"/>
                  </a:cubicBezTo>
                  <a:cubicBezTo>
                    <a:pt x="18140" y="4103"/>
                    <a:pt x="17972" y="4314"/>
                    <a:pt x="17661" y="4677"/>
                  </a:cubicBezTo>
                  <a:cubicBezTo>
                    <a:pt x="17351" y="5042"/>
                    <a:pt x="17524" y="5413"/>
                    <a:pt x="17524" y="5413"/>
                  </a:cubicBezTo>
                  <a:cubicBezTo>
                    <a:pt x="17524" y="5413"/>
                    <a:pt x="17436" y="4960"/>
                    <a:pt x="17839" y="4677"/>
                  </a:cubicBezTo>
                  <a:cubicBezTo>
                    <a:pt x="18239" y="4394"/>
                    <a:pt x="18363" y="4039"/>
                    <a:pt x="18106" y="3555"/>
                  </a:cubicBezTo>
                  <a:cubicBezTo>
                    <a:pt x="18034" y="3428"/>
                    <a:pt x="18012" y="3276"/>
                    <a:pt x="18046" y="3135"/>
                  </a:cubicBezTo>
                  <a:lnTo>
                    <a:pt x="18046" y="3135"/>
                  </a:lnTo>
                  <a:cubicBezTo>
                    <a:pt x="18074" y="3416"/>
                    <a:pt x="18235" y="3713"/>
                    <a:pt x="18550" y="4008"/>
                  </a:cubicBezTo>
                  <a:cubicBezTo>
                    <a:pt x="19042" y="4472"/>
                    <a:pt x="18931" y="4839"/>
                    <a:pt x="18712" y="5486"/>
                  </a:cubicBezTo>
                  <a:cubicBezTo>
                    <a:pt x="18492" y="6134"/>
                    <a:pt x="18919" y="6531"/>
                    <a:pt x="18919" y="6531"/>
                  </a:cubicBezTo>
                  <a:cubicBezTo>
                    <a:pt x="18919" y="6531"/>
                    <a:pt x="18564" y="5979"/>
                    <a:pt x="18947" y="5393"/>
                  </a:cubicBezTo>
                  <a:cubicBezTo>
                    <a:pt x="19327" y="4805"/>
                    <a:pt x="19304" y="4269"/>
                    <a:pt x="18706" y="3764"/>
                  </a:cubicBezTo>
                  <a:cubicBezTo>
                    <a:pt x="18429" y="3529"/>
                    <a:pt x="18377" y="3248"/>
                    <a:pt x="18397" y="3017"/>
                  </a:cubicBezTo>
                  <a:lnTo>
                    <a:pt x="18397" y="3017"/>
                  </a:lnTo>
                  <a:cubicBezTo>
                    <a:pt x="18496" y="3123"/>
                    <a:pt x="18638" y="3218"/>
                    <a:pt x="18821" y="3296"/>
                  </a:cubicBezTo>
                  <a:cubicBezTo>
                    <a:pt x="19258" y="3480"/>
                    <a:pt x="19274" y="3749"/>
                    <a:pt x="19290" y="4227"/>
                  </a:cubicBezTo>
                  <a:cubicBezTo>
                    <a:pt x="19304" y="4705"/>
                    <a:pt x="19682" y="4863"/>
                    <a:pt x="19682" y="4863"/>
                  </a:cubicBezTo>
                  <a:cubicBezTo>
                    <a:pt x="19682" y="4863"/>
                    <a:pt x="19313" y="4588"/>
                    <a:pt x="19421" y="4109"/>
                  </a:cubicBezTo>
                  <a:cubicBezTo>
                    <a:pt x="19529" y="3629"/>
                    <a:pt x="19381" y="3284"/>
                    <a:pt x="18865" y="3097"/>
                  </a:cubicBezTo>
                  <a:cubicBezTo>
                    <a:pt x="18730" y="3053"/>
                    <a:pt x="18614" y="2959"/>
                    <a:pt x="18542" y="2836"/>
                  </a:cubicBezTo>
                  <a:cubicBezTo>
                    <a:pt x="18701" y="2805"/>
                    <a:pt x="18848" y="2790"/>
                    <a:pt x="18986" y="2790"/>
                  </a:cubicBezTo>
                  <a:close/>
                  <a:moveTo>
                    <a:pt x="15520" y="21885"/>
                  </a:moveTo>
                  <a:cubicBezTo>
                    <a:pt x="15522" y="21885"/>
                    <a:pt x="15524" y="21885"/>
                    <a:pt x="15525" y="21885"/>
                  </a:cubicBezTo>
                  <a:cubicBezTo>
                    <a:pt x="15605" y="21885"/>
                    <a:pt x="15669" y="21937"/>
                    <a:pt x="15669" y="22001"/>
                  </a:cubicBezTo>
                  <a:cubicBezTo>
                    <a:pt x="15667" y="22063"/>
                    <a:pt x="15603" y="22112"/>
                    <a:pt x="15526" y="22112"/>
                  </a:cubicBezTo>
                  <a:cubicBezTo>
                    <a:pt x="15524" y="22112"/>
                    <a:pt x="15523" y="22112"/>
                    <a:pt x="15521" y="22112"/>
                  </a:cubicBezTo>
                  <a:cubicBezTo>
                    <a:pt x="15439" y="22110"/>
                    <a:pt x="15376" y="22059"/>
                    <a:pt x="15376" y="21995"/>
                  </a:cubicBezTo>
                  <a:cubicBezTo>
                    <a:pt x="15378" y="21934"/>
                    <a:pt x="15441" y="21885"/>
                    <a:pt x="15520" y="21885"/>
                  </a:cubicBezTo>
                  <a:close/>
                  <a:moveTo>
                    <a:pt x="1" y="0"/>
                  </a:moveTo>
                  <a:lnTo>
                    <a:pt x="1" y="24506"/>
                  </a:lnTo>
                  <a:lnTo>
                    <a:pt x="36759" y="24506"/>
                  </a:lnTo>
                  <a:lnTo>
                    <a:pt x="36759" y="0"/>
                  </a:lnTo>
                  <a:close/>
                </a:path>
              </a:pathLst>
            </a:custGeom>
            <a:solidFill>
              <a:schemeClr val="accent1"/>
            </a:solidFill>
            <a:ln>
              <a:noFill/>
            </a:ln>
            <a:effectLst>
              <a:outerShdw blurRad="114300" dist="3810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9" name="Google Shape;2089;p71"/>
            <p:cNvGrpSpPr/>
            <p:nvPr/>
          </p:nvGrpSpPr>
          <p:grpSpPr>
            <a:xfrm>
              <a:off x="4892440" y="3825204"/>
              <a:ext cx="416556" cy="477249"/>
              <a:chOff x="3905575" y="3015400"/>
              <a:chExt cx="333725" cy="382350"/>
            </a:xfrm>
          </p:grpSpPr>
          <p:sp>
            <p:nvSpPr>
              <p:cNvPr id="2090" name="Google Shape;2090;p71"/>
              <p:cNvSpPr/>
              <p:nvPr/>
            </p:nvSpPr>
            <p:spPr>
              <a:xfrm>
                <a:off x="3911500" y="3213000"/>
                <a:ext cx="58850" cy="27925"/>
              </a:xfrm>
              <a:custGeom>
                <a:avLst/>
                <a:gdLst/>
                <a:ahLst/>
                <a:cxnLst/>
                <a:rect l="l" t="t" r="r" b="b"/>
                <a:pathLst>
                  <a:path w="2354" h="1117" extrusionOk="0">
                    <a:moveTo>
                      <a:pt x="1522" y="0"/>
                    </a:moveTo>
                    <a:cubicBezTo>
                      <a:pt x="1495" y="0"/>
                      <a:pt x="1468" y="15"/>
                      <a:pt x="1453" y="41"/>
                    </a:cubicBezTo>
                    <a:cubicBezTo>
                      <a:pt x="1437" y="77"/>
                      <a:pt x="1409" y="105"/>
                      <a:pt x="1373" y="123"/>
                    </a:cubicBezTo>
                    <a:cubicBezTo>
                      <a:pt x="1360" y="127"/>
                      <a:pt x="1346" y="133"/>
                      <a:pt x="1332" y="137"/>
                    </a:cubicBezTo>
                    <a:cubicBezTo>
                      <a:pt x="1288" y="151"/>
                      <a:pt x="1266" y="199"/>
                      <a:pt x="1282" y="240"/>
                    </a:cubicBezTo>
                    <a:cubicBezTo>
                      <a:pt x="987" y="391"/>
                      <a:pt x="727" y="616"/>
                      <a:pt x="501" y="616"/>
                    </a:cubicBezTo>
                    <a:cubicBezTo>
                      <a:pt x="494" y="616"/>
                      <a:pt x="486" y="616"/>
                      <a:pt x="479" y="615"/>
                    </a:cubicBezTo>
                    <a:cubicBezTo>
                      <a:pt x="373" y="606"/>
                      <a:pt x="195" y="384"/>
                      <a:pt x="102" y="384"/>
                    </a:cubicBezTo>
                    <a:cubicBezTo>
                      <a:pt x="97" y="384"/>
                      <a:pt x="92" y="385"/>
                      <a:pt x="88" y="386"/>
                    </a:cubicBezTo>
                    <a:cubicBezTo>
                      <a:pt x="0" y="412"/>
                      <a:pt x="232" y="561"/>
                      <a:pt x="251" y="727"/>
                    </a:cubicBezTo>
                    <a:cubicBezTo>
                      <a:pt x="269" y="894"/>
                      <a:pt x="114" y="1091"/>
                      <a:pt x="182" y="1115"/>
                    </a:cubicBezTo>
                    <a:cubicBezTo>
                      <a:pt x="184" y="1116"/>
                      <a:pt x="187" y="1117"/>
                      <a:pt x="189" y="1117"/>
                    </a:cubicBezTo>
                    <a:cubicBezTo>
                      <a:pt x="257" y="1117"/>
                      <a:pt x="350" y="802"/>
                      <a:pt x="529" y="788"/>
                    </a:cubicBezTo>
                    <a:cubicBezTo>
                      <a:pt x="546" y="787"/>
                      <a:pt x="566" y="786"/>
                      <a:pt x="587" y="786"/>
                    </a:cubicBezTo>
                    <a:cubicBezTo>
                      <a:pt x="784" y="786"/>
                      <a:pt x="1108" y="840"/>
                      <a:pt x="1250" y="852"/>
                    </a:cubicBezTo>
                    <a:cubicBezTo>
                      <a:pt x="1250" y="852"/>
                      <a:pt x="1194" y="958"/>
                      <a:pt x="1148" y="966"/>
                    </a:cubicBezTo>
                    <a:cubicBezTo>
                      <a:pt x="1157" y="966"/>
                      <a:pt x="1165" y="967"/>
                      <a:pt x="1173" y="967"/>
                    </a:cubicBezTo>
                    <a:cubicBezTo>
                      <a:pt x="1276" y="967"/>
                      <a:pt x="1375" y="922"/>
                      <a:pt x="1443" y="844"/>
                    </a:cubicBezTo>
                    <a:cubicBezTo>
                      <a:pt x="1443" y="844"/>
                      <a:pt x="2089" y="771"/>
                      <a:pt x="2330" y="392"/>
                    </a:cubicBezTo>
                    <a:cubicBezTo>
                      <a:pt x="2354" y="352"/>
                      <a:pt x="2340" y="302"/>
                      <a:pt x="2300" y="278"/>
                    </a:cubicBezTo>
                    <a:cubicBezTo>
                      <a:pt x="2198" y="216"/>
                      <a:pt x="1990" y="111"/>
                      <a:pt x="1753" y="111"/>
                    </a:cubicBezTo>
                    <a:cubicBezTo>
                      <a:pt x="1716" y="111"/>
                      <a:pt x="1678" y="113"/>
                      <a:pt x="1641" y="119"/>
                    </a:cubicBezTo>
                    <a:lnTo>
                      <a:pt x="1633" y="121"/>
                    </a:lnTo>
                    <a:cubicBezTo>
                      <a:pt x="1621" y="87"/>
                      <a:pt x="1603" y="57"/>
                      <a:pt x="1583" y="29"/>
                    </a:cubicBezTo>
                    <a:cubicBezTo>
                      <a:pt x="1567" y="10"/>
                      <a:pt x="1544" y="0"/>
                      <a:pt x="1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3905575" y="3305075"/>
                <a:ext cx="70725" cy="38000"/>
              </a:xfrm>
              <a:custGeom>
                <a:avLst/>
                <a:gdLst/>
                <a:ahLst/>
                <a:cxnLst/>
                <a:rect l="l" t="t" r="r" b="b"/>
                <a:pathLst>
                  <a:path w="2829" h="1520" extrusionOk="0">
                    <a:moveTo>
                      <a:pt x="2080" y="1"/>
                    </a:moveTo>
                    <a:cubicBezTo>
                      <a:pt x="2079" y="1"/>
                      <a:pt x="2078" y="1"/>
                      <a:pt x="2077" y="1"/>
                    </a:cubicBezTo>
                    <a:cubicBezTo>
                      <a:pt x="2015" y="5"/>
                      <a:pt x="1885" y="27"/>
                      <a:pt x="1792" y="117"/>
                    </a:cubicBezTo>
                    <a:lnTo>
                      <a:pt x="1790" y="119"/>
                    </a:lnTo>
                    <a:cubicBezTo>
                      <a:pt x="1778" y="109"/>
                      <a:pt x="1762" y="103"/>
                      <a:pt x="1748" y="99"/>
                    </a:cubicBezTo>
                    <a:cubicBezTo>
                      <a:pt x="1745" y="98"/>
                      <a:pt x="1741" y="97"/>
                      <a:pt x="1738" y="97"/>
                    </a:cubicBezTo>
                    <a:cubicBezTo>
                      <a:pt x="1718" y="97"/>
                      <a:pt x="1701" y="116"/>
                      <a:pt x="1704" y="137"/>
                    </a:cubicBezTo>
                    <a:cubicBezTo>
                      <a:pt x="1706" y="154"/>
                      <a:pt x="1704" y="170"/>
                      <a:pt x="1696" y="186"/>
                    </a:cubicBezTo>
                    <a:cubicBezTo>
                      <a:pt x="1692" y="192"/>
                      <a:pt x="1688" y="198"/>
                      <a:pt x="1684" y="202"/>
                    </a:cubicBezTo>
                    <a:cubicBezTo>
                      <a:pt x="1672" y="218"/>
                      <a:pt x="1676" y="242"/>
                      <a:pt x="1694" y="254"/>
                    </a:cubicBezTo>
                    <a:cubicBezTo>
                      <a:pt x="1622" y="392"/>
                      <a:pt x="1585" y="547"/>
                      <a:pt x="1497" y="601"/>
                    </a:cubicBezTo>
                    <a:cubicBezTo>
                      <a:pt x="1485" y="608"/>
                      <a:pt x="1466" y="610"/>
                      <a:pt x="1444" y="610"/>
                    </a:cubicBezTo>
                    <a:cubicBezTo>
                      <a:pt x="1412" y="610"/>
                      <a:pt x="1375" y="606"/>
                      <a:pt x="1345" y="606"/>
                    </a:cubicBezTo>
                    <a:cubicBezTo>
                      <a:pt x="1321" y="606"/>
                      <a:pt x="1302" y="609"/>
                      <a:pt x="1294" y="619"/>
                    </a:cubicBezTo>
                    <a:cubicBezTo>
                      <a:pt x="1268" y="653"/>
                      <a:pt x="1391" y="645"/>
                      <a:pt x="1443" y="703"/>
                    </a:cubicBezTo>
                    <a:cubicBezTo>
                      <a:pt x="1447" y="708"/>
                      <a:pt x="1453" y="714"/>
                      <a:pt x="1457" y="720"/>
                    </a:cubicBezTo>
                    <a:cubicBezTo>
                      <a:pt x="1167" y="813"/>
                      <a:pt x="897" y="939"/>
                      <a:pt x="678" y="939"/>
                    </a:cubicBezTo>
                    <a:cubicBezTo>
                      <a:pt x="633" y="939"/>
                      <a:pt x="590" y="934"/>
                      <a:pt x="550" y="922"/>
                    </a:cubicBezTo>
                    <a:cubicBezTo>
                      <a:pt x="420" y="884"/>
                      <a:pt x="259" y="557"/>
                      <a:pt x="148" y="557"/>
                    </a:cubicBezTo>
                    <a:cubicBezTo>
                      <a:pt x="146" y="557"/>
                      <a:pt x="145" y="557"/>
                      <a:pt x="144" y="557"/>
                    </a:cubicBezTo>
                    <a:cubicBezTo>
                      <a:pt x="34" y="563"/>
                      <a:pt x="271" y="796"/>
                      <a:pt x="253" y="999"/>
                    </a:cubicBezTo>
                    <a:cubicBezTo>
                      <a:pt x="233" y="1203"/>
                      <a:pt x="0" y="1394"/>
                      <a:pt x="74" y="1442"/>
                    </a:cubicBezTo>
                    <a:cubicBezTo>
                      <a:pt x="78" y="1444"/>
                      <a:pt x="83" y="1446"/>
                      <a:pt x="88" y="1446"/>
                    </a:cubicBezTo>
                    <a:cubicBezTo>
                      <a:pt x="167" y="1446"/>
                      <a:pt x="344" y="1137"/>
                      <a:pt x="541" y="1137"/>
                    </a:cubicBezTo>
                    <a:cubicBezTo>
                      <a:pt x="549" y="1137"/>
                      <a:pt x="556" y="1138"/>
                      <a:pt x="564" y="1139"/>
                    </a:cubicBezTo>
                    <a:cubicBezTo>
                      <a:pt x="785" y="1169"/>
                      <a:pt x="1218" y="1336"/>
                      <a:pt x="1403" y="1394"/>
                    </a:cubicBezTo>
                    <a:cubicBezTo>
                      <a:pt x="1403" y="1394"/>
                      <a:pt x="1310" y="1504"/>
                      <a:pt x="1254" y="1504"/>
                    </a:cubicBezTo>
                    <a:cubicBezTo>
                      <a:pt x="1292" y="1514"/>
                      <a:pt x="1332" y="1519"/>
                      <a:pt x="1371" y="1519"/>
                    </a:cubicBezTo>
                    <a:cubicBezTo>
                      <a:pt x="1465" y="1519"/>
                      <a:pt x="1556" y="1490"/>
                      <a:pt x="1632" y="1432"/>
                    </a:cubicBezTo>
                    <a:cubicBezTo>
                      <a:pt x="1632" y="1432"/>
                      <a:pt x="1687" y="1437"/>
                      <a:pt x="1775" y="1437"/>
                    </a:cubicBezTo>
                    <a:cubicBezTo>
                      <a:pt x="2018" y="1437"/>
                      <a:pt x="2513" y="1399"/>
                      <a:pt x="2790" y="1115"/>
                    </a:cubicBezTo>
                    <a:cubicBezTo>
                      <a:pt x="2828" y="1075"/>
                      <a:pt x="2826" y="1011"/>
                      <a:pt x="2786" y="974"/>
                    </a:cubicBezTo>
                    <a:cubicBezTo>
                      <a:pt x="2665" y="862"/>
                      <a:pt x="2390" y="645"/>
                      <a:pt x="2043" y="625"/>
                    </a:cubicBezTo>
                    <a:lnTo>
                      <a:pt x="2035" y="625"/>
                    </a:lnTo>
                    <a:cubicBezTo>
                      <a:pt x="2029" y="583"/>
                      <a:pt x="2015" y="543"/>
                      <a:pt x="1997" y="505"/>
                    </a:cubicBezTo>
                    <a:cubicBezTo>
                      <a:pt x="1982" y="474"/>
                      <a:pt x="1950" y="455"/>
                      <a:pt x="1915" y="455"/>
                    </a:cubicBezTo>
                    <a:cubicBezTo>
                      <a:pt x="1912" y="455"/>
                      <a:pt x="1909" y="455"/>
                      <a:pt x="1905" y="455"/>
                    </a:cubicBezTo>
                    <a:cubicBezTo>
                      <a:pt x="1907" y="447"/>
                      <a:pt x="1909" y="441"/>
                      <a:pt x="1911" y="433"/>
                    </a:cubicBezTo>
                    <a:cubicBezTo>
                      <a:pt x="1911" y="433"/>
                      <a:pt x="2129" y="238"/>
                      <a:pt x="2117" y="35"/>
                    </a:cubicBezTo>
                    <a:cubicBezTo>
                      <a:pt x="2115" y="16"/>
                      <a:pt x="2099" y="1"/>
                      <a:pt x="20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4100975" y="3015400"/>
                <a:ext cx="27975" cy="37400"/>
              </a:xfrm>
              <a:custGeom>
                <a:avLst/>
                <a:gdLst/>
                <a:ahLst/>
                <a:cxnLst/>
                <a:rect l="l" t="t" r="r" b="b"/>
                <a:pathLst>
                  <a:path w="1119" h="1496" extrusionOk="0">
                    <a:moveTo>
                      <a:pt x="671" y="1"/>
                    </a:moveTo>
                    <a:cubicBezTo>
                      <a:pt x="667" y="1"/>
                      <a:pt x="662" y="4"/>
                      <a:pt x="658" y="10"/>
                    </a:cubicBezTo>
                    <a:cubicBezTo>
                      <a:pt x="618" y="64"/>
                      <a:pt x="733" y="249"/>
                      <a:pt x="712" y="325"/>
                    </a:cubicBezTo>
                    <a:cubicBezTo>
                      <a:pt x="666" y="482"/>
                      <a:pt x="445" y="600"/>
                      <a:pt x="267" y="765"/>
                    </a:cubicBezTo>
                    <a:cubicBezTo>
                      <a:pt x="256" y="755"/>
                      <a:pt x="242" y="750"/>
                      <a:pt x="229" y="750"/>
                    </a:cubicBezTo>
                    <a:cubicBezTo>
                      <a:pt x="212" y="750"/>
                      <a:pt x="196" y="757"/>
                      <a:pt x="185" y="771"/>
                    </a:cubicBezTo>
                    <a:cubicBezTo>
                      <a:pt x="179" y="779"/>
                      <a:pt x="174" y="787"/>
                      <a:pt x="166" y="797"/>
                    </a:cubicBezTo>
                    <a:cubicBezTo>
                      <a:pt x="146" y="815"/>
                      <a:pt x="120" y="827"/>
                      <a:pt x="94" y="829"/>
                    </a:cubicBezTo>
                    <a:cubicBezTo>
                      <a:pt x="54" y="835"/>
                      <a:pt x="34" y="877"/>
                      <a:pt x="52" y="910"/>
                    </a:cubicBezTo>
                    <a:cubicBezTo>
                      <a:pt x="66" y="932"/>
                      <a:pt x="82" y="950"/>
                      <a:pt x="100" y="966"/>
                    </a:cubicBezTo>
                    <a:lnTo>
                      <a:pt x="98" y="970"/>
                    </a:lnTo>
                    <a:cubicBezTo>
                      <a:pt x="0" y="1148"/>
                      <a:pt x="22" y="1353"/>
                      <a:pt x="40" y="1449"/>
                    </a:cubicBezTo>
                    <a:cubicBezTo>
                      <a:pt x="45" y="1477"/>
                      <a:pt x="69" y="1495"/>
                      <a:pt x="96" y="1495"/>
                    </a:cubicBezTo>
                    <a:cubicBezTo>
                      <a:pt x="100" y="1495"/>
                      <a:pt x="104" y="1495"/>
                      <a:pt x="108" y="1494"/>
                    </a:cubicBezTo>
                    <a:cubicBezTo>
                      <a:pt x="417" y="1429"/>
                      <a:pt x="626" y="1022"/>
                      <a:pt x="626" y="1022"/>
                    </a:cubicBezTo>
                    <a:cubicBezTo>
                      <a:pt x="700" y="992"/>
                      <a:pt x="755" y="932"/>
                      <a:pt x="779" y="857"/>
                    </a:cubicBezTo>
                    <a:lnTo>
                      <a:pt x="779" y="857"/>
                    </a:lnTo>
                    <a:cubicBezTo>
                      <a:pt x="761" y="885"/>
                      <a:pt x="680" y="895"/>
                      <a:pt x="680" y="895"/>
                    </a:cubicBezTo>
                    <a:cubicBezTo>
                      <a:pt x="708" y="787"/>
                      <a:pt x="759" y="520"/>
                      <a:pt x="815" y="402"/>
                    </a:cubicBezTo>
                    <a:cubicBezTo>
                      <a:pt x="869" y="283"/>
                      <a:pt x="1118" y="305"/>
                      <a:pt x="1116" y="253"/>
                    </a:cubicBezTo>
                    <a:cubicBezTo>
                      <a:pt x="1116" y="231"/>
                      <a:pt x="1085" y="228"/>
                      <a:pt x="1041" y="228"/>
                    </a:cubicBezTo>
                    <a:cubicBezTo>
                      <a:pt x="1027" y="228"/>
                      <a:pt x="1012" y="228"/>
                      <a:pt x="996" y="228"/>
                    </a:cubicBezTo>
                    <a:cubicBezTo>
                      <a:pt x="946" y="228"/>
                      <a:pt x="889" y="225"/>
                      <a:pt x="843" y="203"/>
                    </a:cubicBezTo>
                    <a:cubicBezTo>
                      <a:pt x="748" y="156"/>
                      <a:pt x="706" y="1"/>
                      <a:pt x="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4127375" y="3226800"/>
                <a:ext cx="111925" cy="88000"/>
              </a:xfrm>
              <a:custGeom>
                <a:avLst/>
                <a:gdLst/>
                <a:ahLst/>
                <a:cxnLst/>
                <a:rect l="l" t="t" r="r" b="b"/>
                <a:pathLst>
                  <a:path w="4477" h="3520" extrusionOk="0">
                    <a:moveTo>
                      <a:pt x="1990" y="0"/>
                    </a:moveTo>
                    <a:cubicBezTo>
                      <a:pt x="1528" y="0"/>
                      <a:pt x="1079" y="210"/>
                      <a:pt x="784" y="591"/>
                    </a:cubicBezTo>
                    <a:cubicBezTo>
                      <a:pt x="756" y="625"/>
                      <a:pt x="718" y="649"/>
                      <a:pt x="674" y="655"/>
                    </a:cubicBezTo>
                    <a:cubicBezTo>
                      <a:pt x="514" y="681"/>
                      <a:pt x="166" y="731"/>
                      <a:pt x="82" y="816"/>
                    </a:cubicBezTo>
                    <a:cubicBezTo>
                      <a:pt x="0" y="902"/>
                      <a:pt x="48" y="980"/>
                      <a:pt x="610" y="1016"/>
                    </a:cubicBezTo>
                    <a:lnTo>
                      <a:pt x="887" y="1032"/>
                    </a:lnTo>
                    <a:cubicBezTo>
                      <a:pt x="887" y="1032"/>
                      <a:pt x="1175" y="1291"/>
                      <a:pt x="1568" y="1291"/>
                    </a:cubicBezTo>
                    <a:cubicBezTo>
                      <a:pt x="1577" y="1291"/>
                      <a:pt x="1586" y="1291"/>
                      <a:pt x="1595" y="1291"/>
                    </a:cubicBezTo>
                    <a:lnTo>
                      <a:pt x="1712" y="1289"/>
                    </a:lnTo>
                    <a:cubicBezTo>
                      <a:pt x="1878" y="1532"/>
                      <a:pt x="2135" y="1699"/>
                      <a:pt x="2424" y="1753"/>
                    </a:cubicBezTo>
                    <a:cubicBezTo>
                      <a:pt x="2427" y="1754"/>
                      <a:pt x="2429" y="1754"/>
                      <a:pt x="2432" y="1754"/>
                    </a:cubicBezTo>
                    <a:cubicBezTo>
                      <a:pt x="2469" y="1754"/>
                      <a:pt x="2489" y="1707"/>
                      <a:pt x="2461" y="1681"/>
                    </a:cubicBezTo>
                    <a:cubicBezTo>
                      <a:pt x="2340" y="1572"/>
                      <a:pt x="2264" y="1420"/>
                      <a:pt x="2216" y="1293"/>
                    </a:cubicBezTo>
                    <a:lnTo>
                      <a:pt x="2216" y="1293"/>
                    </a:lnTo>
                    <a:cubicBezTo>
                      <a:pt x="2603" y="1315"/>
                      <a:pt x="3039" y="1398"/>
                      <a:pt x="3338" y="1661"/>
                    </a:cubicBezTo>
                    <a:cubicBezTo>
                      <a:pt x="3825" y="2092"/>
                      <a:pt x="3896" y="2700"/>
                      <a:pt x="3896" y="2700"/>
                    </a:cubicBezTo>
                    <a:cubicBezTo>
                      <a:pt x="3896" y="2700"/>
                      <a:pt x="3687" y="3052"/>
                      <a:pt x="3564" y="3375"/>
                    </a:cubicBezTo>
                    <a:cubicBezTo>
                      <a:pt x="3548" y="3413"/>
                      <a:pt x="3579" y="3446"/>
                      <a:pt x="3613" y="3446"/>
                    </a:cubicBezTo>
                    <a:cubicBezTo>
                      <a:pt x="3626" y="3446"/>
                      <a:pt x="3638" y="3442"/>
                      <a:pt x="3649" y="3431"/>
                    </a:cubicBezTo>
                    <a:lnTo>
                      <a:pt x="3837" y="3240"/>
                    </a:lnTo>
                    <a:cubicBezTo>
                      <a:pt x="3858" y="3217"/>
                      <a:pt x="3887" y="3206"/>
                      <a:pt x="3915" y="3206"/>
                    </a:cubicBezTo>
                    <a:cubicBezTo>
                      <a:pt x="3947" y="3206"/>
                      <a:pt x="3978" y="3219"/>
                      <a:pt x="4000" y="3246"/>
                    </a:cubicBezTo>
                    <a:lnTo>
                      <a:pt x="4205" y="3501"/>
                    </a:lnTo>
                    <a:cubicBezTo>
                      <a:pt x="4216" y="3514"/>
                      <a:pt x="4231" y="3520"/>
                      <a:pt x="4246" y="3520"/>
                    </a:cubicBezTo>
                    <a:cubicBezTo>
                      <a:pt x="4273" y="3520"/>
                      <a:pt x="4300" y="3499"/>
                      <a:pt x="4299" y="3465"/>
                    </a:cubicBezTo>
                    <a:cubicBezTo>
                      <a:pt x="4293" y="3293"/>
                      <a:pt x="4253" y="2997"/>
                      <a:pt x="4094" y="2745"/>
                    </a:cubicBezTo>
                    <a:cubicBezTo>
                      <a:pt x="4094" y="2745"/>
                      <a:pt x="4476" y="1492"/>
                      <a:pt x="3145" y="434"/>
                    </a:cubicBezTo>
                    <a:lnTo>
                      <a:pt x="3492" y="270"/>
                    </a:lnTo>
                    <a:cubicBezTo>
                      <a:pt x="3524" y="256"/>
                      <a:pt x="3526" y="211"/>
                      <a:pt x="3496" y="193"/>
                    </a:cubicBezTo>
                    <a:cubicBezTo>
                      <a:pt x="3412" y="138"/>
                      <a:pt x="3243" y="54"/>
                      <a:pt x="3003" y="54"/>
                    </a:cubicBezTo>
                    <a:cubicBezTo>
                      <a:pt x="2885" y="54"/>
                      <a:pt x="2750" y="74"/>
                      <a:pt x="2599" y="129"/>
                    </a:cubicBezTo>
                    <a:cubicBezTo>
                      <a:pt x="2599" y="129"/>
                      <a:pt x="2575" y="117"/>
                      <a:pt x="2529" y="99"/>
                    </a:cubicBezTo>
                    <a:cubicBezTo>
                      <a:pt x="2353" y="32"/>
                      <a:pt x="2171" y="0"/>
                      <a:pt x="1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4011975" y="3229100"/>
                <a:ext cx="31125" cy="32600"/>
              </a:xfrm>
              <a:custGeom>
                <a:avLst/>
                <a:gdLst/>
                <a:ahLst/>
                <a:cxnLst/>
                <a:rect l="l" t="t" r="r" b="b"/>
                <a:pathLst>
                  <a:path w="1245" h="1304" extrusionOk="0">
                    <a:moveTo>
                      <a:pt x="1162" y="1"/>
                    </a:moveTo>
                    <a:cubicBezTo>
                      <a:pt x="1160" y="1"/>
                      <a:pt x="1157" y="1"/>
                      <a:pt x="1155" y="1"/>
                    </a:cubicBezTo>
                    <a:cubicBezTo>
                      <a:pt x="1065" y="11"/>
                      <a:pt x="876" y="49"/>
                      <a:pt x="744" y="186"/>
                    </a:cubicBezTo>
                    <a:lnTo>
                      <a:pt x="740" y="188"/>
                    </a:lnTo>
                    <a:cubicBezTo>
                      <a:pt x="720" y="176"/>
                      <a:pt x="700" y="168"/>
                      <a:pt x="677" y="162"/>
                    </a:cubicBezTo>
                    <a:cubicBezTo>
                      <a:pt x="673" y="162"/>
                      <a:pt x="669" y="161"/>
                      <a:pt x="665" y="161"/>
                    </a:cubicBezTo>
                    <a:cubicBezTo>
                      <a:pt x="634" y="161"/>
                      <a:pt x="609" y="188"/>
                      <a:pt x="615" y="222"/>
                    </a:cubicBezTo>
                    <a:cubicBezTo>
                      <a:pt x="621" y="246"/>
                      <a:pt x="619" y="274"/>
                      <a:pt x="607" y="296"/>
                    </a:cubicBezTo>
                    <a:cubicBezTo>
                      <a:pt x="601" y="304"/>
                      <a:pt x="595" y="312"/>
                      <a:pt x="591" y="322"/>
                    </a:cubicBezTo>
                    <a:cubicBezTo>
                      <a:pt x="573" y="346"/>
                      <a:pt x="581" y="380"/>
                      <a:pt x="607" y="396"/>
                    </a:cubicBezTo>
                    <a:cubicBezTo>
                      <a:pt x="509" y="601"/>
                      <a:pt x="465" y="834"/>
                      <a:pt x="338" y="920"/>
                    </a:cubicBezTo>
                    <a:cubicBezTo>
                      <a:pt x="315" y="934"/>
                      <a:pt x="276" y="937"/>
                      <a:pt x="234" y="937"/>
                    </a:cubicBezTo>
                    <a:cubicBezTo>
                      <a:pt x="202" y="937"/>
                      <a:pt x="169" y="935"/>
                      <a:pt x="139" y="935"/>
                    </a:cubicBezTo>
                    <a:cubicBezTo>
                      <a:pt x="92" y="935"/>
                      <a:pt x="53" y="939"/>
                      <a:pt x="39" y="958"/>
                    </a:cubicBezTo>
                    <a:cubicBezTo>
                      <a:pt x="1" y="1007"/>
                      <a:pt x="184" y="991"/>
                      <a:pt x="262" y="1071"/>
                    </a:cubicBezTo>
                    <a:cubicBezTo>
                      <a:pt x="339" y="1148"/>
                      <a:pt x="338" y="1303"/>
                      <a:pt x="378" y="1303"/>
                    </a:cubicBezTo>
                    <a:cubicBezTo>
                      <a:pt x="380" y="1303"/>
                      <a:pt x="382" y="1303"/>
                      <a:pt x="384" y="1302"/>
                    </a:cubicBezTo>
                    <a:cubicBezTo>
                      <a:pt x="431" y="1288"/>
                      <a:pt x="342" y="1071"/>
                      <a:pt x="433" y="989"/>
                    </a:cubicBezTo>
                    <a:cubicBezTo>
                      <a:pt x="527" y="908"/>
                      <a:pt x="750" y="786"/>
                      <a:pt x="838" y="730"/>
                    </a:cubicBezTo>
                    <a:lnTo>
                      <a:pt x="838" y="730"/>
                    </a:lnTo>
                    <a:cubicBezTo>
                      <a:pt x="838" y="730"/>
                      <a:pt x="852" y="808"/>
                      <a:pt x="832" y="830"/>
                    </a:cubicBezTo>
                    <a:cubicBezTo>
                      <a:pt x="894" y="788"/>
                      <a:pt x="932" y="720"/>
                      <a:pt x="938" y="647"/>
                    </a:cubicBezTo>
                    <a:cubicBezTo>
                      <a:pt x="938" y="647"/>
                      <a:pt x="1244" y="344"/>
                      <a:pt x="1217" y="49"/>
                    </a:cubicBezTo>
                    <a:cubicBezTo>
                      <a:pt x="1213" y="21"/>
                      <a:pt x="1191" y="1"/>
                      <a:pt x="11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3918875" y="3119000"/>
                <a:ext cx="56925" cy="27275"/>
              </a:xfrm>
              <a:custGeom>
                <a:avLst/>
                <a:gdLst/>
                <a:ahLst/>
                <a:cxnLst/>
                <a:rect l="l" t="t" r="r" b="b"/>
                <a:pathLst>
                  <a:path w="2277" h="1091" extrusionOk="0">
                    <a:moveTo>
                      <a:pt x="279" y="0"/>
                    </a:moveTo>
                    <a:cubicBezTo>
                      <a:pt x="209" y="0"/>
                      <a:pt x="335" y="219"/>
                      <a:pt x="277" y="368"/>
                    </a:cubicBezTo>
                    <a:cubicBezTo>
                      <a:pt x="220" y="521"/>
                      <a:pt x="0" y="623"/>
                      <a:pt x="46" y="674"/>
                    </a:cubicBezTo>
                    <a:cubicBezTo>
                      <a:pt x="51" y="679"/>
                      <a:pt x="56" y="681"/>
                      <a:pt x="64" y="681"/>
                    </a:cubicBezTo>
                    <a:cubicBezTo>
                      <a:pt x="126" y="681"/>
                      <a:pt x="287" y="529"/>
                      <a:pt x="427" y="529"/>
                    </a:cubicBezTo>
                    <a:cubicBezTo>
                      <a:pt x="449" y="529"/>
                      <a:pt x="470" y="532"/>
                      <a:pt x="491" y="541"/>
                    </a:cubicBezTo>
                    <a:cubicBezTo>
                      <a:pt x="658" y="611"/>
                      <a:pt x="957" y="832"/>
                      <a:pt x="1088" y="916"/>
                    </a:cubicBezTo>
                    <a:cubicBezTo>
                      <a:pt x="1088" y="916"/>
                      <a:pt x="1010" y="971"/>
                      <a:pt x="963" y="971"/>
                    </a:cubicBezTo>
                    <a:cubicBezTo>
                      <a:pt x="959" y="971"/>
                      <a:pt x="955" y="970"/>
                      <a:pt x="951" y="969"/>
                    </a:cubicBezTo>
                    <a:lnTo>
                      <a:pt x="951" y="969"/>
                    </a:lnTo>
                    <a:cubicBezTo>
                      <a:pt x="1006" y="1002"/>
                      <a:pt x="1069" y="1019"/>
                      <a:pt x="1131" y="1019"/>
                    </a:cubicBezTo>
                    <a:cubicBezTo>
                      <a:pt x="1175" y="1019"/>
                      <a:pt x="1218" y="1011"/>
                      <a:pt x="1260" y="995"/>
                    </a:cubicBezTo>
                    <a:cubicBezTo>
                      <a:pt x="1260" y="995"/>
                      <a:pt x="1521" y="1091"/>
                      <a:pt x="1805" y="1091"/>
                    </a:cubicBezTo>
                    <a:cubicBezTo>
                      <a:pt x="1950" y="1091"/>
                      <a:pt x="2101" y="1066"/>
                      <a:pt x="2226" y="991"/>
                    </a:cubicBezTo>
                    <a:cubicBezTo>
                      <a:pt x="2264" y="967"/>
                      <a:pt x="2276" y="918"/>
                      <a:pt x="2252" y="880"/>
                    </a:cubicBezTo>
                    <a:cubicBezTo>
                      <a:pt x="2180" y="766"/>
                      <a:pt x="2013" y="539"/>
                      <a:pt x="1748" y="451"/>
                    </a:cubicBezTo>
                    <a:lnTo>
                      <a:pt x="1742" y="449"/>
                    </a:lnTo>
                    <a:cubicBezTo>
                      <a:pt x="1746" y="415"/>
                      <a:pt x="1744" y="381"/>
                      <a:pt x="1738" y="348"/>
                    </a:cubicBezTo>
                    <a:cubicBezTo>
                      <a:pt x="1730" y="311"/>
                      <a:pt x="1697" y="289"/>
                      <a:pt x="1663" y="289"/>
                    </a:cubicBezTo>
                    <a:cubicBezTo>
                      <a:pt x="1648" y="289"/>
                      <a:pt x="1634" y="293"/>
                      <a:pt x="1621" y="302"/>
                    </a:cubicBezTo>
                    <a:cubicBezTo>
                      <a:pt x="1591" y="326"/>
                      <a:pt x="1555" y="338"/>
                      <a:pt x="1517" y="338"/>
                    </a:cubicBezTo>
                    <a:cubicBezTo>
                      <a:pt x="1501" y="336"/>
                      <a:pt x="1487" y="334"/>
                      <a:pt x="1475" y="332"/>
                    </a:cubicBezTo>
                    <a:cubicBezTo>
                      <a:pt x="1470" y="331"/>
                      <a:pt x="1466" y="330"/>
                      <a:pt x="1461" y="330"/>
                    </a:cubicBezTo>
                    <a:cubicBezTo>
                      <a:pt x="1423" y="330"/>
                      <a:pt x="1389" y="360"/>
                      <a:pt x="1385" y="399"/>
                    </a:cubicBezTo>
                    <a:cubicBezTo>
                      <a:pt x="1187" y="399"/>
                      <a:pt x="987" y="430"/>
                      <a:pt x="818" y="430"/>
                    </a:cubicBezTo>
                    <a:cubicBezTo>
                      <a:pt x="704" y="430"/>
                      <a:pt x="604" y="416"/>
                      <a:pt x="526" y="370"/>
                    </a:cubicBezTo>
                    <a:cubicBezTo>
                      <a:pt x="431" y="314"/>
                      <a:pt x="375" y="17"/>
                      <a:pt x="287" y="1"/>
                    </a:cubicBezTo>
                    <a:cubicBezTo>
                      <a:pt x="284" y="0"/>
                      <a:pt x="282" y="0"/>
                      <a:pt x="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4157225" y="3352825"/>
                <a:ext cx="47450" cy="44925"/>
              </a:xfrm>
              <a:custGeom>
                <a:avLst/>
                <a:gdLst/>
                <a:ahLst/>
                <a:cxnLst/>
                <a:rect l="l" t="t" r="r" b="b"/>
                <a:pathLst>
                  <a:path w="1898" h="1797" extrusionOk="0">
                    <a:moveTo>
                      <a:pt x="1814" y="0"/>
                    </a:moveTo>
                    <a:cubicBezTo>
                      <a:pt x="1680" y="4"/>
                      <a:pt x="1399" y="32"/>
                      <a:pt x="1190" y="215"/>
                    </a:cubicBezTo>
                    <a:lnTo>
                      <a:pt x="1184" y="221"/>
                    </a:lnTo>
                    <a:cubicBezTo>
                      <a:pt x="1156" y="201"/>
                      <a:pt x="1126" y="184"/>
                      <a:pt x="1094" y="174"/>
                    </a:cubicBezTo>
                    <a:cubicBezTo>
                      <a:pt x="1086" y="171"/>
                      <a:pt x="1077" y="169"/>
                      <a:pt x="1069" y="169"/>
                    </a:cubicBezTo>
                    <a:cubicBezTo>
                      <a:pt x="1027" y="169"/>
                      <a:pt x="991" y="206"/>
                      <a:pt x="994" y="251"/>
                    </a:cubicBezTo>
                    <a:cubicBezTo>
                      <a:pt x="1000" y="289"/>
                      <a:pt x="992" y="327"/>
                      <a:pt x="973" y="359"/>
                    </a:cubicBezTo>
                    <a:cubicBezTo>
                      <a:pt x="963" y="371"/>
                      <a:pt x="955" y="381"/>
                      <a:pt x="945" y="391"/>
                    </a:cubicBezTo>
                    <a:cubicBezTo>
                      <a:pt x="917" y="427"/>
                      <a:pt x="923" y="476"/>
                      <a:pt x="961" y="502"/>
                    </a:cubicBezTo>
                    <a:cubicBezTo>
                      <a:pt x="791" y="791"/>
                      <a:pt x="694" y="1122"/>
                      <a:pt x="498" y="1230"/>
                    </a:cubicBezTo>
                    <a:cubicBezTo>
                      <a:pt x="477" y="1241"/>
                      <a:pt x="446" y="1245"/>
                      <a:pt x="411" y="1245"/>
                    </a:cubicBezTo>
                    <a:cubicBezTo>
                      <a:pt x="330" y="1245"/>
                      <a:pt x="223" y="1223"/>
                      <a:pt x="147" y="1223"/>
                    </a:cubicBezTo>
                    <a:cubicBezTo>
                      <a:pt x="106" y="1223"/>
                      <a:pt x="74" y="1229"/>
                      <a:pt x="58" y="1248"/>
                    </a:cubicBezTo>
                    <a:cubicBezTo>
                      <a:pt x="0" y="1315"/>
                      <a:pt x="267" y="1313"/>
                      <a:pt x="371" y="1441"/>
                    </a:cubicBezTo>
                    <a:cubicBezTo>
                      <a:pt x="470" y="1565"/>
                      <a:pt x="450" y="1796"/>
                      <a:pt x="511" y="1796"/>
                    </a:cubicBezTo>
                    <a:cubicBezTo>
                      <a:pt x="512" y="1796"/>
                      <a:pt x="514" y="1796"/>
                      <a:pt x="516" y="1796"/>
                    </a:cubicBezTo>
                    <a:cubicBezTo>
                      <a:pt x="586" y="1780"/>
                      <a:pt x="484" y="1453"/>
                      <a:pt x="628" y="1345"/>
                    </a:cubicBezTo>
                    <a:cubicBezTo>
                      <a:pt x="771" y="1238"/>
                      <a:pt x="1116" y="1090"/>
                      <a:pt x="1254" y="1020"/>
                    </a:cubicBezTo>
                    <a:lnTo>
                      <a:pt x="1254" y="1020"/>
                    </a:lnTo>
                    <a:cubicBezTo>
                      <a:pt x="1254" y="1021"/>
                      <a:pt x="1261" y="1136"/>
                      <a:pt x="1230" y="1166"/>
                    </a:cubicBezTo>
                    <a:cubicBezTo>
                      <a:pt x="1325" y="1114"/>
                      <a:pt x="1391" y="1020"/>
                      <a:pt x="1407" y="913"/>
                    </a:cubicBezTo>
                    <a:cubicBezTo>
                      <a:pt x="1407" y="913"/>
                      <a:pt x="1897" y="514"/>
                      <a:pt x="1895" y="78"/>
                    </a:cubicBezTo>
                    <a:cubicBezTo>
                      <a:pt x="1893" y="34"/>
                      <a:pt x="1857" y="0"/>
                      <a:pt x="1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4023325" y="3034000"/>
                <a:ext cx="31025" cy="55550"/>
              </a:xfrm>
              <a:custGeom>
                <a:avLst/>
                <a:gdLst/>
                <a:ahLst/>
                <a:cxnLst/>
                <a:rect l="l" t="t" r="r" b="b"/>
                <a:pathLst>
                  <a:path w="1241" h="2222" extrusionOk="0">
                    <a:moveTo>
                      <a:pt x="659" y="1"/>
                    </a:moveTo>
                    <a:cubicBezTo>
                      <a:pt x="604" y="1"/>
                      <a:pt x="511" y="188"/>
                      <a:pt x="372" y="244"/>
                    </a:cubicBezTo>
                    <a:cubicBezTo>
                      <a:pt x="342" y="256"/>
                      <a:pt x="310" y="260"/>
                      <a:pt x="276" y="260"/>
                    </a:cubicBezTo>
                    <a:cubicBezTo>
                      <a:pt x="184" y="260"/>
                      <a:pt x="87" y="227"/>
                      <a:pt x="37" y="227"/>
                    </a:cubicBezTo>
                    <a:cubicBezTo>
                      <a:pt x="13" y="227"/>
                      <a:pt x="1" y="235"/>
                      <a:pt x="5" y="258"/>
                    </a:cubicBezTo>
                    <a:cubicBezTo>
                      <a:pt x="23" y="346"/>
                      <a:pt x="320" y="398"/>
                      <a:pt x="378" y="491"/>
                    </a:cubicBezTo>
                    <a:cubicBezTo>
                      <a:pt x="498" y="681"/>
                      <a:pt x="416" y="1017"/>
                      <a:pt x="422" y="1352"/>
                    </a:cubicBezTo>
                    <a:cubicBezTo>
                      <a:pt x="378" y="1356"/>
                      <a:pt x="346" y="1396"/>
                      <a:pt x="354" y="1442"/>
                    </a:cubicBezTo>
                    <a:cubicBezTo>
                      <a:pt x="356" y="1454"/>
                      <a:pt x="360" y="1468"/>
                      <a:pt x="362" y="1484"/>
                    </a:cubicBezTo>
                    <a:cubicBezTo>
                      <a:pt x="362" y="1522"/>
                      <a:pt x="350" y="1557"/>
                      <a:pt x="328" y="1587"/>
                    </a:cubicBezTo>
                    <a:cubicBezTo>
                      <a:pt x="296" y="1631"/>
                      <a:pt x="322" y="1695"/>
                      <a:pt x="376" y="1705"/>
                    </a:cubicBezTo>
                    <a:cubicBezTo>
                      <a:pt x="394" y="1708"/>
                      <a:pt x="412" y="1710"/>
                      <a:pt x="431" y="1710"/>
                    </a:cubicBezTo>
                    <a:cubicBezTo>
                      <a:pt x="446" y="1710"/>
                      <a:pt x="461" y="1709"/>
                      <a:pt x="476" y="1707"/>
                    </a:cubicBezTo>
                    <a:cubicBezTo>
                      <a:pt x="476" y="1709"/>
                      <a:pt x="478" y="1711"/>
                      <a:pt x="478" y="1713"/>
                    </a:cubicBezTo>
                    <a:cubicBezTo>
                      <a:pt x="571" y="1976"/>
                      <a:pt x="800" y="2141"/>
                      <a:pt x="916" y="2209"/>
                    </a:cubicBezTo>
                    <a:cubicBezTo>
                      <a:pt x="929" y="2218"/>
                      <a:pt x="944" y="2221"/>
                      <a:pt x="959" y="2221"/>
                    </a:cubicBezTo>
                    <a:cubicBezTo>
                      <a:pt x="985" y="2221"/>
                      <a:pt x="1011" y="2208"/>
                      <a:pt x="1026" y="2183"/>
                    </a:cubicBezTo>
                    <a:cubicBezTo>
                      <a:pt x="1241" y="1805"/>
                      <a:pt x="1014" y="1217"/>
                      <a:pt x="1014" y="1217"/>
                    </a:cubicBezTo>
                    <a:cubicBezTo>
                      <a:pt x="1052" y="1113"/>
                      <a:pt x="1042" y="999"/>
                      <a:pt x="986" y="908"/>
                    </a:cubicBezTo>
                    <a:lnTo>
                      <a:pt x="986" y="908"/>
                    </a:lnTo>
                    <a:cubicBezTo>
                      <a:pt x="998" y="950"/>
                      <a:pt x="932" y="1045"/>
                      <a:pt x="932" y="1045"/>
                    </a:cubicBezTo>
                    <a:cubicBezTo>
                      <a:pt x="848" y="916"/>
                      <a:pt x="621" y="619"/>
                      <a:pt x="549" y="453"/>
                    </a:cubicBezTo>
                    <a:cubicBezTo>
                      <a:pt x="480" y="290"/>
                      <a:pt x="727" y="55"/>
                      <a:pt x="675" y="7"/>
                    </a:cubicBezTo>
                    <a:cubicBezTo>
                      <a:pt x="670" y="3"/>
                      <a:pt x="665" y="1"/>
                      <a:pt x="6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4088850" y="3073525"/>
                <a:ext cx="14750" cy="24850"/>
              </a:xfrm>
              <a:custGeom>
                <a:avLst/>
                <a:gdLst/>
                <a:ahLst/>
                <a:cxnLst/>
                <a:rect l="l" t="t" r="r" b="b"/>
                <a:pathLst>
                  <a:path w="590" h="994" extrusionOk="0">
                    <a:moveTo>
                      <a:pt x="124" y="0"/>
                    </a:moveTo>
                    <a:cubicBezTo>
                      <a:pt x="110" y="0"/>
                      <a:pt x="98" y="8"/>
                      <a:pt x="91" y="20"/>
                    </a:cubicBezTo>
                    <a:cubicBezTo>
                      <a:pt x="1" y="194"/>
                      <a:pt x="114" y="455"/>
                      <a:pt x="114" y="455"/>
                    </a:cubicBezTo>
                    <a:cubicBezTo>
                      <a:pt x="99" y="501"/>
                      <a:pt x="106" y="550"/>
                      <a:pt x="134" y="592"/>
                    </a:cubicBezTo>
                    <a:cubicBezTo>
                      <a:pt x="126" y="572"/>
                      <a:pt x="154" y="528"/>
                      <a:pt x="154" y="528"/>
                    </a:cubicBezTo>
                    <a:cubicBezTo>
                      <a:pt x="194" y="586"/>
                      <a:pt x="302" y="716"/>
                      <a:pt x="338" y="788"/>
                    </a:cubicBezTo>
                    <a:cubicBezTo>
                      <a:pt x="374" y="861"/>
                      <a:pt x="266" y="971"/>
                      <a:pt x="290" y="991"/>
                    </a:cubicBezTo>
                    <a:cubicBezTo>
                      <a:pt x="292" y="993"/>
                      <a:pt x="294" y="993"/>
                      <a:pt x="297" y="993"/>
                    </a:cubicBezTo>
                    <a:cubicBezTo>
                      <a:pt x="321" y="993"/>
                      <a:pt x="360" y="906"/>
                      <a:pt x="421" y="879"/>
                    </a:cubicBezTo>
                    <a:cubicBezTo>
                      <a:pt x="437" y="872"/>
                      <a:pt x="456" y="870"/>
                      <a:pt x="474" y="870"/>
                    </a:cubicBezTo>
                    <a:cubicBezTo>
                      <a:pt x="512" y="870"/>
                      <a:pt x="549" y="879"/>
                      <a:pt x="571" y="879"/>
                    </a:cubicBezTo>
                    <a:cubicBezTo>
                      <a:pt x="583" y="879"/>
                      <a:pt x="590" y="876"/>
                      <a:pt x="587" y="865"/>
                    </a:cubicBezTo>
                    <a:cubicBezTo>
                      <a:pt x="577" y="827"/>
                      <a:pt x="441" y="809"/>
                      <a:pt x="413" y="770"/>
                    </a:cubicBezTo>
                    <a:cubicBezTo>
                      <a:pt x="356" y="686"/>
                      <a:pt x="385" y="532"/>
                      <a:pt x="378" y="383"/>
                    </a:cubicBezTo>
                    <a:cubicBezTo>
                      <a:pt x="397" y="379"/>
                      <a:pt x="411" y="361"/>
                      <a:pt x="405" y="341"/>
                    </a:cubicBezTo>
                    <a:cubicBezTo>
                      <a:pt x="405" y="335"/>
                      <a:pt x="403" y="329"/>
                      <a:pt x="401" y="323"/>
                    </a:cubicBezTo>
                    <a:cubicBezTo>
                      <a:pt x="401" y="305"/>
                      <a:pt x="405" y="289"/>
                      <a:pt x="415" y="275"/>
                    </a:cubicBezTo>
                    <a:cubicBezTo>
                      <a:pt x="427" y="253"/>
                      <a:pt x="415" y="228"/>
                      <a:pt x="391" y="224"/>
                    </a:cubicBezTo>
                    <a:cubicBezTo>
                      <a:pt x="384" y="223"/>
                      <a:pt x="377" y="222"/>
                      <a:pt x="369" y="222"/>
                    </a:cubicBezTo>
                    <a:cubicBezTo>
                      <a:pt x="362" y="222"/>
                      <a:pt x="354" y="223"/>
                      <a:pt x="346" y="224"/>
                    </a:cubicBezTo>
                    <a:lnTo>
                      <a:pt x="346" y="220"/>
                    </a:lnTo>
                    <a:cubicBezTo>
                      <a:pt x="300" y="104"/>
                      <a:pt x="194" y="34"/>
                      <a:pt x="140" y="4"/>
                    </a:cubicBezTo>
                    <a:cubicBezTo>
                      <a:pt x="135" y="1"/>
                      <a:pt x="129" y="0"/>
                      <a:pt x="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4036750" y="3282525"/>
                <a:ext cx="32100" cy="32275"/>
              </a:xfrm>
              <a:custGeom>
                <a:avLst/>
                <a:gdLst/>
                <a:ahLst/>
                <a:cxnLst/>
                <a:rect l="l" t="t" r="r" b="b"/>
                <a:pathLst>
                  <a:path w="1284" h="1291" extrusionOk="0">
                    <a:moveTo>
                      <a:pt x="1212" y="0"/>
                    </a:moveTo>
                    <a:cubicBezTo>
                      <a:pt x="1211" y="0"/>
                      <a:pt x="1209" y="0"/>
                      <a:pt x="1208" y="0"/>
                    </a:cubicBezTo>
                    <a:cubicBezTo>
                      <a:pt x="1114" y="8"/>
                      <a:pt x="921" y="38"/>
                      <a:pt x="784" y="172"/>
                    </a:cubicBezTo>
                    <a:cubicBezTo>
                      <a:pt x="784" y="174"/>
                      <a:pt x="782" y="174"/>
                      <a:pt x="782" y="176"/>
                    </a:cubicBezTo>
                    <a:cubicBezTo>
                      <a:pt x="762" y="162"/>
                      <a:pt x="740" y="152"/>
                      <a:pt x="718" y="146"/>
                    </a:cubicBezTo>
                    <a:cubicBezTo>
                      <a:pt x="713" y="144"/>
                      <a:pt x="708" y="144"/>
                      <a:pt x="704" y="144"/>
                    </a:cubicBezTo>
                    <a:cubicBezTo>
                      <a:pt x="673" y="144"/>
                      <a:pt x="647" y="171"/>
                      <a:pt x="652" y="204"/>
                    </a:cubicBezTo>
                    <a:cubicBezTo>
                      <a:pt x="656" y="227"/>
                      <a:pt x="652" y="255"/>
                      <a:pt x="640" y="277"/>
                    </a:cubicBezTo>
                    <a:cubicBezTo>
                      <a:pt x="634" y="285"/>
                      <a:pt x="628" y="293"/>
                      <a:pt x="622" y="303"/>
                    </a:cubicBezTo>
                    <a:cubicBezTo>
                      <a:pt x="604" y="327"/>
                      <a:pt x="610" y="363"/>
                      <a:pt x="636" y="379"/>
                    </a:cubicBezTo>
                    <a:cubicBezTo>
                      <a:pt x="530" y="584"/>
                      <a:pt x="475" y="817"/>
                      <a:pt x="343" y="897"/>
                    </a:cubicBezTo>
                    <a:cubicBezTo>
                      <a:pt x="324" y="908"/>
                      <a:pt x="295" y="912"/>
                      <a:pt x="262" y="912"/>
                    </a:cubicBezTo>
                    <a:cubicBezTo>
                      <a:pt x="215" y="912"/>
                      <a:pt x="161" y="905"/>
                      <a:pt x="117" y="905"/>
                    </a:cubicBezTo>
                    <a:cubicBezTo>
                      <a:pt x="81" y="905"/>
                      <a:pt x="52" y="910"/>
                      <a:pt x="40" y="925"/>
                    </a:cubicBezTo>
                    <a:cubicBezTo>
                      <a:pt x="0" y="973"/>
                      <a:pt x="186" y="963"/>
                      <a:pt x="261" y="1049"/>
                    </a:cubicBezTo>
                    <a:cubicBezTo>
                      <a:pt x="335" y="1133"/>
                      <a:pt x="330" y="1290"/>
                      <a:pt x="370" y="1290"/>
                    </a:cubicBezTo>
                    <a:cubicBezTo>
                      <a:pt x="372" y="1290"/>
                      <a:pt x="373" y="1290"/>
                      <a:pt x="375" y="1290"/>
                    </a:cubicBezTo>
                    <a:cubicBezTo>
                      <a:pt x="423" y="1276"/>
                      <a:pt x="341" y="1054"/>
                      <a:pt x="437" y="975"/>
                    </a:cubicBezTo>
                    <a:cubicBezTo>
                      <a:pt x="532" y="895"/>
                      <a:pt x="766" y="781"/>
                      <a:pt x="857" y="726"/>
                    </a:cubicBezTo>
                    <a:lnTo>
                      <a:pt x="857" y="726"/>
                    </a:lnTo>
                    <a:cubicBezTo>
                      <a:pt x="857" y="726"/>
                      <a:pt x="867" y="805"/>
                      <a:pt x="847" y="829"/>
                    </a:cubicBezTo>
                    <a:cubicBezTo>
                      <a:pt x="911" y="789"/>
                      <a:pt x="953" y="722"/>
                      <a:pt x="961" y="646"/>
                    </a:cubicBezTo>
                    <a:cubicBezTo>
                      <a:pt x="961" y="646"/>
                      <a:pt x="1284" y="353"/>
                      <a:pt x="1268" y="52"/>
                    </a:cubicBezTo>
                    <a:cubicBezTo>
                      <a:pt x="1266" y="22"/>
                      <a:pt x="1240" y="0"/>
                      <a:pt x="1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4114425" y="3375075"/>
                <a:ext cx="21500" cy="21525"/>
              </a:xfrm>
              <a:custGeom>
                <a:avLst/>
                <a:gdLst/>
                <a:ahLst/>
                <a:cxnLst/>
                <a:rect l="l" t="t" r="r" b="b"/>
                <a:pathLst>
                  <a:path w="860" h="861" extrusionOk="0">
                    <a:moveTo>
                      <a:pt x="814" y="0"/>
                    </a:moveTo>
                    <a:cubicBezTo>
                      <a:pt x="812" y="0"/>
                      <a:pt x="810" y="0"/>
                      <a:pt x="807" y="1"/>
                    </a:cubicBezTo>
                    <a:cubicBezTo>
                      <a:pt x="746" y="5"/>
                      <a:pt x="616" y="25"/>
                      <a:pt x="524" y="115"/>
                    </a:cubicBezTo>
                    <a:lnTo>
                      <a:pt x="520" y="117"/>
                    </a:lnTo>
                    <a:cubicBezTo>
                      <a:pt x="508" y="109"/>
                      <a:pt x="494" y="101"/>
                      <a:pt x="478" y="97"/>
                    </a:cubicBezTo>
                    <a:cubicBezTo>
                      <a:pt x="476" y="96"/>
                      <a:pt x="473" y="96"/>
                      <a:pt x="470" y="96"/>
                    </a:cubicBezTo>
                    <a:cubicBezTo>
                      <a:pt x="450" y="96"/>
                      <a:pt x="433" y="114"/>
                      <a:pt x="435" y="136"/>
                    </a:cubicBezTo>
                    <a:cubicBezTo>
                      <a:pt x="439" y="152"/>
                      <a:pt x="435" y="170"/>
                      <a:pt x="427" y="186"/>
                    </a:cubicBezTo>
                    <a:cubicBezTo>
                      <a:pt x="423" y="190"/>
                      <a:pt x="419" y="196"/>
                      <a:pt x="415" y="202"/>
                    </a:cubicBezTo>
                    <a:cubicBezTo>
                      <a:pt x="405" y="218"/>
                      <a:pt x="409" y="240"/>
                      <a:pt x="425" y="252"/>
                    </a:cubicBezTo>
                    <a:cubicBezTo>
                      <a:pt x="353" y="388"/>
                      <a:pt x="317" y="545"/>
                      <a:pt x="227" y="599"/>
                    </a:cubicBezTo>
                    <a:cubicBezTo>
                      <a:pt x="215" y="606"/>
                      <a:pt x="196" y="608"/>
                      <a:pt x="174" y="608"/>
                    </a:cubicBezTo>
                    <a:cubicBezTo>
                      <a:pt x="143" y="608"/>
                      <a:pt x="106" y="604"/>
                      <a:pt x="76" y="604"/>
                    </a:cubicBezTo>
                    <a:cubicBezTo>
                      <a:pt x="52" y="604"/>
                      <a:pt x="32" y="607"/>
                      <a:pt x="24" y="617"/>
                    </a:cubicBezTo>
                    <a:cubicBezTo>
                      <a:pt x="0" y="649"/>
                      <a:pt x="124" y="643"/>
                      <a:pt x="174" y="700"/>
                    </a:cubicBezTo>
                    <a:cubicBezTo>
                      <a:pt x="224" y="756"/>
                      <a:pt x="220" y="860"/>
                      <a:pt x="248" y="860"/>
                    </a:cubicBezTo>
                    <a:cubicBezTo>
                      <a:pt x="249" y="860"/>
                      <a:pt x="250" y="860"/>
                      <a:pt x="251" y="860"/>
                    </a:cubicBezTo>
                    <a:cubicBezTo>
                      <a:pt x="281" y="852"/>
                      <a:pt x="227" y="702"/>
                      <a:pt x="291" y="649"/>
                    </a:cubicBezTo>
                    <a:cubicBezTo>
                      <a:pt x="357" y="595"/>
                      <a:pt x="512" y="519"/>
                      <a:pt x="574" y="483"/>
                    </a:cubicBezTo>
                    <a:lnTo>
                      <a:pt x="574" y="483"/>
                    </a:lnTo>
                    <a:cubicBezTo>
                      <a:pt x="574" y="483"/>
                      <a:pt x="580" y="537"/>
                      <a:pt x="566" y="551"/>
                    </a:cubicBezTo>
                    <a:cubicBezTo>
                      <a:pt x="608" y="525"/>
                      <a:pt x="638" y="479"/>
                      <a:pt x="642" y="429"/>
                    </a:cubicBezTo>
                    <a:cubicBezTo>
                      <a:pt x="642" y="429"/>
                      <a:pt x="859" y="234"/>
                      <a:pt x="849" y="31"/>
                    </a:cubicBezTo>
                    <a:cubicBezTo>
                      <a:pt x="846" y="13"/>
                      <a:pt x="831" y="0"/>
                      <a:pt x="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3993800" y="3121675"/>
                <a:ext cx="31700" cy="12425"/>
              </a:xfrm>
              <a:custGeom>
                <a:avLst/>
                <a:gdLst/>
                <a:ahLst/>
                <a:cxnLst/>
                <a:rect l="l" t="t" r="r" b="b"/>
                <a:pathLst>
                  <a:path w="1268" h="497" extrusionOk="0">
                    <a:moveTo>
                      <a:pt x="425" y="1"/>
                    </a:moveTo>
                    <a:cubicBezTo>
                      <a:pt x="411" y="1"/>
                      <a:pt x="397" y="8"/>
                      <a:pt x="389" y="21"/>
                    </a:cubicBezTo>
                    <a:cubicBezTo>
                      <a:pt x="379" y="37"/>
                      <a:pt x="373" y="55"/>
                      <a:pt x="369" y="75"/>
                    </a:cubicBezTo>
                    <a:lnTo>
                      <a:pt x="365" y="75"/>
                    </a:lnTo>
                    <a:cubicBezTo>
                      <a:pt x="210" y="75"/>
                      <a:pt x="80" y="165"/>
                      <a:pt x="24" y="213"/>
                    </a:cubicBezTo>
                    <a:cubicBezTo>
                      <a:pt x="5" y="227"/>
                      <a:pt x="1" y="257"/>
                      <a:pt x="16" y="274"/>
                    </a:cubicBezTo>
                    <a:cubicBezTo>
                      <a:pt x="160" y="442"/>
                      <a:pt x="462" y="450"/>
                      <a:pt x="519" y="450"/>
                    </a:cubicBezTo>
                    <a:cubicBezTo>
                      <a:pt x="525" y="450"/>
                      <a:pt x="529" y="450"/>
                      <a:pt x="529" y="450"/>
                    </a:cubicBezTo>
                    <a:cubicBezTo>
                      <a:pt x="564" y="480"/>
                      <a:pt x="609" y="496"/>
                      <a:pt x="655" y="496"/>
                    </a:cubicBezTo>
                    <a:cubicBezTo>
                      <a:pt x="668" y="496"/>
                      <a:pt x="682" y="494"/>
                      <a:pt x="696" y="492"/>
                    </a:cubicBezTo>
                    <a:cubicBezTo>
                      <a:pt x="670" y="488"/>
                      <a:pt x="632" y="436"/>
                      <a:pt x="632" y="436"/>
                    </a:cubicBezTo>
                    <a:cubicBezTo>
                      <a:pt x="716" y="416"/>
                      <a:pt x="915" y="352"/>
                      <a:pt x="1015" y="346"/>
                    </a:cubicBezTo>
                    <a:cubicBezTo>
                      <a:pt x="1017" y="346"/>
                      <a:pt x="1019" y="346"/>
                      <a:pt x="1022" y="346"/>
                    </a:cubicBezTo>
                    <a:cubicBezTo>
                      <a:pt x="1113" y="346"/>
                      <a:pt x="1185" y="497"/>
                      <a:pt x="1221" y="497"/>
                    </a:cubicBezTo>
                    <a:cubicBezTo>
                      <a:pt x="1223" y="497"/>
                      <a:pt x="1224" y="497"/>
                      <a:pt x="1226" y="496"/>
                    </a:cubicBezTo>
                    <a:cubicBezTo>
                      <a:pt x="1260" y="478"/>
                      <a:pt x="1162" y="384"/>
                      <a:pt x="1158" y="292"/>
                    </a:cubicBezTo>
                    <a:cubicBezTo>
                      <a:pt x="1156" y="201"/>
                      <a:pt x="1268" y="103"/>
                      <a:pt x="1220" y="95"/>
                    </a:cubicBezTo>
                    <a:cubicBezTo>
                      <a:pt x="1219" y="95"/>
                      <a:pt x="1218" y="95"/>
                      <a:pt x="1217" y="95"/>
                    </a:cubicBezTo>
                    <a:cubicBezTo>
                      <a:pt x="1167" y="95"/>
                      <a:pt x="1085" y="235"/>
                      <a:pt x="1027" y="249"/>
                    </a:cubicBezTo>
                    <a:cubicBezTo>
                      <a:pt x="1013" y="252"/>
                      <a:pt x="999" y="253"/>
                      <a:pt x="984" y="253"/>
                    </a:cubicBezTo>
                    <a:cubicBezTo>
                      <a:pt x="869" y="253"/>
                      <a:pt x="724" y="164"/>
                      <a:pt x="567" y="111"/>
                    </a:cubicBezTo>
                    <a:cubicBezTo>
                      <a:pt x="572" y="87"/>
                      <a:pt x="557" y="63"/>
                      <a:pt x="533" y="59"/>
                    </a:cubicBezTo>
                    <a:cubicBezTo>
                      <a:pt x="525" y="59"/>
                      <a:pt x="517" y="57"/>
                      <a:pt x="509" y="55"/>
                    </a:cubicBezTo>
                    <a:cubicBezTo>
                      <a:pt x="489" y="49"/>
                      <a:pt x="471" y="35"/>
                      <a:pt x="459" y="19"/>
                    </a:cubicBezTo>
                    <a:cubicBezTo>
                      <a:pt x="450" y="7"/>
                      <a:pt x="438" y="1"/>
                      <a:pt x="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4036900" y="3162650"/>
                <a:ext cx="23975" cy="11125"/>
              </a:xfrm>
              <a:custGeom>
                <a:avLst/>
                <a:gdLst/>
                <a:ahLst/>
                <a:cxnLst/>
                <a:rect l="l" t="t" r="r" b="b"/>
                <a:pathLst>
                  <a:path w="959" h="445" extrusionOk="0">
                    <a:moveTo>
                      <a:pt x="113" y="0"/>
                    </a:moveTo>
                    <a:cubicBezTo>
                      <a:pt x="82" y="0"/>
                      <a:pt x="137" y="92"/>
                      <a:pt x="116" y="154"/>
                    </a:cubicBezTo>
                    <a:cubicBezTo>
                      <a:pt x="92" y="220"/>
                      <a:pt x="0" y="264"/>
                      <a:pt x="20" y="286"/>
                    </a:cubicBezTo>
                    <a:cubicBezTo>
                      <a:pt x="22" y="287"/>
                      <a:pt x="25" y="288"/>
                      <a:pt x="27" y="288"/>
                    </a:cubicBezTo>
                    <a:cubicBezTo>
                      <a:pt x="54" y="288"/>
                      <a:pt x="121" y="221"/>
                      <a:pt x="181" y="221"/>
                    </a:cubicBezTo>
                    <a:cubicBezTo>
                      <a:pt x="189" y="221"/>
                      <a:pt x="198" y="223"/>
                      <a:pt x="206" y="226"/>
                    </a:cubicBezTo>
                    <a:cubicBezTo>
                      <a:pt x="277" y="254"/>
                      <a:pt x="405" y="343"/>
                      <a:pt x="461" y="377"/>
                    </a:cubicBezTo>
                    <a:cubicBezTo>
                      <a:pt x="461" y="377"/>
                      <a:pt x="426" y="401"/>
                      <a:pt x="407" y="401"/>
                    </a:cubicBezTo>
                    <a:cubicBezTo>
                      <a:pt x="405" y="401"/>
                      <a:pt x="404" y="401"/>
                      <a:pt x="403" y="401"/>
                    </a:cubicBezTo>
                    <a:lnTo>
                      <a:pt x="403" y="401"/>
                    </a:lnTo>
                    <a:cubicBezTo>
                      <a:pt x="425" y="414"/>
                      <a:pt x="450" y="421"/>
                      <a:pt x="475" y="421"/>
                    </a:cubicBezTo>
                    <a:cubicBezTo>
                      <a:pt x="495" y="421"/>
                      <a:pt x="515" y="417"/>
                      <a:pt x="534" y="409"/>
                    </a:cubicBezTo>
                    <a:cubicBezTo>
                      <a:pt x="534" y="409"/>
                      <a:pt x="637" y="444"/>
                      <a:pt x="752" y="444"/>
                    </a:cubicBezTo>
                    <a:cubicBezTo>
                      <a:pt x="816" y="444"/>
                      <a:pt x="883" y="433"/>
                      <a:pt x="939" y="399"/>
                    </a:cubicBezTo>
                    <a:cubicBezTo>
                      <a:pt x="955" y="389"/>
                      <a:pt x="959" y="367"/>
                      <a:pt x="949" y="351"/>
                    </a:cubicBezTo>
                    <a:cubicBezTo>
                      <a:pt x="919" y="303"/>
                      <a:pt x="845" y="212"/>
                      <a:pt x="734" y="178"/>
                    </a:cubicBezTo>
                    <a:lnTo>
                      <a:pt x="732" y="178"/>
                    </a:lnTo>
                    <a:cubicBezTo>
                      <a:pt x="732" y="162"/>
                      <a:pt x="732" y="148"/>
                      <a:pt x="728" y="134"/>
                    </a:cubicBezTo>
                    <a:cubicBezTo>
                      <a:pt x="724" y="119"/>
                      <a:pt x="710" y="111"/>
                      <a:pt x="696" y="111"/>
                    </a:cubicBezTo>
                    <a:cubicBezTo>
                      <a:pt x="690" y="111"/>
                      <a:pt x="684" y="112"/>
                      <a:pt x="678" y="116"/>
                    </a:cubicBezTo>
                    <a:cubicBezTo>
                      <a:pt x="666" y="126"/>
                      <a:pt x="650" y="132"/>
                      <a:pt x="636" y="132"/>
                    </a:cubicBezTo>
                    <a:lnTo>
                      <a:pt x="618" y="130"/>
                    </a:lnTo>
                    <a:cubicBezTo>
                      <a:pt x="617" y="130"/>
                      <a:pt x="616" y="130"/>
                      <a:pt x="614" y="130"/>
                    </a:cubicBezTo>
                    <a:cubicBezTo>
                      <a:pt x="596" y="130"/>
                      <a:pt x="582" y="143"/>
                      <a:pt x="580" y="160"/>
                    </a:cubicBezTo>
                    <a:cubicBezTo>
                      <a:pt x="493" y="161"/>
                      <a:pt x="405" y="177"/>
                      <a:pt x="331" y="177"/>
                    </a:cubicBezTo>
                    <a:cubicBezTo>
                      <a:pt x="288" y="177"/>
                      <a:pt x="249" y="171"/>
                      <a:pt x="220" y="154"/>
                    </a:cubicBezTo>
                    <a:cubicBezTo>
                      <a:pt x="180" y="130"/>
                      <a:pt x="152" y="7"/>
                      <a:pt x="116" y="1"/>
                    </a:cubicBezTo>
                    <a:cubicBezTo>
                      <a:pt x="115" y="0"/>
                      <a:pt x="114" y="0"/>
                      <a:pt x="1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4130100" y="3038450"/>
                <a:ext cx="65850" cy="75475"/>
              </a:xfrm>
              <a:custGeom>
                <a:avLst/>
                <a:gdLst/>
                <a:ahLst/>
                <a:cxnLst/>
                <a:rect l="l" t="t" r="r" b="b"/>
                <a:pathLst>
                  <a:path w="2634" h="3019" extrusionOk="0">
                    <a:moveTo>
                      <a:pt x="1574" y="1"/>
                    </a:moveTo>
                    <a:cubicBezTo>
                      <a:pt x="1285" y="1"/>
                      <a:pt x="1002" y="118"/>
                      <a:pt x="796" y="339"/>
                    </a:cubicBezTo>
                    <a:cubicBezTo>
                      <a:pt x="772" y="363"/>
                      <a:pt x="760" y="379"/>
                      <a:pt x="760" y="379"/>
                    </a:cubicBezTo>
                    <a:cubicBezTo>
                      <a:pt x="423" y="415"/>
                      <a:pt x="272" y="602"/>
                      <a:pt x="216" y="694"/>
                    </a:cubicBezTo>
                    <a:cubicBezTo>
                      <a:pt x="204" y="716"/>
                      <a:pt x="220" y="742"/>
                      <a:pt x="244" y="742"/>
                    </a:cubicBezTo>
                    <a:lnTo>
                      <a:pt x="511" y="738"/>
                    </a:lnTo>
                    <a:lnTo>
                      <a:pt x="511" y="738"/>
                    </a:lnTo>
                    <a:cubicBezTo>
                      <a:pt x="1" y="1812"/>
                      <a:pt x="627" y="2482"/>
                      <a:pt x="627" y="2482"/>
                    </a:cubicBezTo>
                    <a:cubicBezTo>
                      <a:pt x="603" y="2689"/>
                      <a:pt x="671" y="2886"/>
                      <a:pt x="718" y="2998"/>
                    </a:cubicBezTo>
                    <a:cubicBezTo>
                      <a:pt x="725" y="3012"/>
                      <a:pt x="738" y="3019"/>
                      <a:pt x="751" y="3019"/>
                    </a:cubicBezTo>
                    <a:cubicBezTo>
                      <a:pt x="767" y="3019"/>
                      <a:pt x="784" y="3008"/>
                      <a:pt x="788" y="2990"/>
                    </a:cubicBezTo>
                    <a:lnTo>
                      <a:pt x="840" y="2766"/>
                    </a:lnTo>
                    <a:cubicBezTo>
                      <a:pt x="848" y="2731"/>
                      <a:pt x="880" y="2707"/>
                      <a:pt x="915" y="2707"/>
                    </a:cubicBezTo>
                    <a:cubicBezTo>
                      <a:pt x="923" y="2707"/>
                      <a:pt x="931" y="2708"/>
                      <a:pt x="940" y="2711"/>
                    </a:cubicBezTo>
                    <a:lnTo>
                      <a:pt x="1115" y="2774"/>
                    </a:lnTo>
                    <a:cubicBezTo>
                      <a:pt x="1119" y="2776"/>
                      <a:pt x="1123" y="2776"/>
                      <a:pt x="1127" y="2776"/>
                    </a:cubicBezTo>
                    <a:cubicBezTo>
                      <a:pt x="1158" y="2776"/>
                      <a:pt x="1178" y="2737"/>
                      <a:pt x="1153" y="2713"/>
                    </a:cubicBezTo>
                    <a:cubicBezTo>
                      <a:pt x="1021" y="2595"/>
                      <a:pt x="882" y="2487"/>
                      <a:pt x="736" y="2392"/>
                    </a:cubicBezTo>
                    <a:cubicBezTo>
                      <a:pt x="736" y="2392"/>
                      <a:pt x="595" y="1987"/>
                      <a:pt x="768" y="1569"/>
                    </a:cubicBezTo>
                    <a:cubicBezTo>
                      <a:pt x="874" y="1312"/>
                      <a:pt x="1123" y="1124"/>
                      <a:pt x="1358" y="991"/>
                    </a:cubicBezTo>
                    <a:lnTo>
                      <a:pt x="1358" y="991"/>
                    </a:lnTo>
                    <a:cubicBezTo>
                      <a:pt x="1372" y="1098"/>
                      <a:pt x="1360" y="1208"/>
                      <a:pt x="1324" y="1312"/>
                    </a:cubicBezTo>
                    <a:cubicBezTo>
                      <a:pt x="1317" y="1333"/>
                      <a:pt x="1333" y="1352"/>
                      <a:pt x="1352" y="1352"/>
                    </a:cubicBezTo>
                    <a:cubicBezTo>
                      <a:pt x="1358" y="1352"/>
                      <a:pt x="1364" y="1350"/>
                      <a:pt x="1370" y="1346"/>
                    </a:cubicBezTo>
                    <a:cubicBezTo>
                      <a:pt x="1535" y="1222"/>
                      <a:pt x="1645" y="1039"/>
                      <a:pt x="1675" y="833"/>
                    </a:cubicBezTo>
                    <a:lnTo>
                      <a:pt x="1749" y="800"/>
                    </a:lnTo>
                    <a:cubicBezTo>
                      <a:pt x="2008" y="682"/>
                      <a:pt x="2113" y="419"/>
                      <a:pt x="2113" y="419"/>
                    </a:cubicBezTo>
                    <a:lnTo>
                      <a:pt x="2281" y="325"/>
                    </a:lnTo>
                    <a:cubicBezTo>
                      <a:pt x="2624" y="128"/>
                      <a:pt x="2633" y="66"/>
                      <a:pt x="2552" y="36"/>
                    </a:cubicBezTo>
                    <a:cubicBezTo>
                      <a:pt x="2539" y="32"/>
                      <a:pt x="2523" y="30"/>
                      <a:pt x="2504" y="30"/>
                    </a:cubicBezTo>
                    <a:cubicBezTo>
                      <a:pt x="2401" y="30"/>
                      <a:pt x="2222" y="89"/>
                      <a:pt x="2131" y="118"/>
                    </a:cubicBezTo>
                    <a:cubicBezTo>
                      <a:pt x="2120" y="121"/>
                      <a:pt x="2108" y="123"/>
                      <a:pt x="2096" y="123"/>
                    </a:cubicBezTo>
                    <a:cubicBezTo>
                      <a:pt x="2078" y="123"/>
                      <a:pt x="2060" y="119"/>
                      <a:pt x="2044" y="110"/>
                    </a:cubicBezTo>
                    <a:cubicBezTo>
                      <a:pt x="1894" y="36"/>
                      <a:pt x="1733" y="1"/>
                      <a:pt x="1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4159200" y="3094400"/>
                <a:ext cx="43075" cy="39400"/>
              </a:xfrm>
              <a:custGeom>
                <a:avLst/>
                <a:gdLst/>
                <a:ahLst/>
                <a:cxnLst/>
                <a:rect l="l" t="t" r="r" b="b"/>
                <a:pathLst>
                  <a:path w="1723" h="1576" extrusionOk="0">
                    <a:moveTo>
                      <a:pt x="1649" y="0"/>
                    </a:moveTo>
                    <a:cubicBezTo>
                      <a:pt x="1529" y="0"/>
                      <a:pt x="1278" y="20"/>
                      <a:pt x="1087" y="180"/>
                    </a:cubicBezTo>
                    <a:lnTo>
                      <a:pt x="1083" y="184"/>
                    </a:lnTo>
                    <a:cubicBezTo>
                      <a:pt x="1059" y="166"/>
                      <a:pt x="1033" y="150"/>
                      <a:pt x="1005" y="140"/>
                    </a:cubicBezTo>
                    <a:cubicBezTo>
                      <a:pt x="998" y="137"/>
                      <a:pt x="990" y="136"/>
                      <a:pt x="983" y="136"/>
                    </a:cubicBezTo>
                    <a:cubicBezTo>
                      <a:pt x="945" y="136"/>
                      <a:pt x="912" y="168"/>
                      <a:pt x="915" y="208"/>
                    </a:cubicBezTo>
                    <a:cubicBezTo>
                      <a:pt x="917" y="240"/>
                      <a:pt x="909" y="273"/>
                      <a:pt x="892" y="303"/>
                    </a:cubicBezTo>
                    <a:cubicBezTo>
                      <a:pt x="884" y="313"/>
                      <a:pt x="876" y="323"/>
                      <a:pt x="868" y="331"/>
                    </a:cubicBezTo>
                    <a:cubicBezTo>
                      <a:pt x="842" y="361"/>
                      <a:pt x="846" y="407"/>
                      <a:pt x="878" y="431"/>
                    </a:cubicBezTo>
                    <a:cubicBezTo>
                      <a:pt x="720" y="684"/>
                      <a:pt x="627" y="979"/>
                      <a:pt x="447" y="1069"/>
                    </a:cubicBezTo>
                    <a:cubicBezTo>
                      <a:pt x="430" y="1077"/>
                      <a:pt x="407" y="1080"/>
                      <a:pt x="380" y="1080"/>
                    </a:cubicBezTo>
                    <a:cubicBezTo>
                      <a:pt x="303" y="1080"/>
                      <a:pt x="198" y="1055"/>
                      <a:pt x="126" y="1055"/>
                    </a:cubicBezTo>
                    <a:cubicBezTo>
                      <a:pt x="93" y="1055"/>
                      <a:pt x="68" y="1060"/>
                      <a:pt x="55" y="1075"/>
                    </a:cubicBezTo>
                    <a:cubicBezTo>
                      <a:pt x="1" y="1132"/>
                      <a:pt x="240" y="1138"/>
                      <a:pt x="330" y="1254"/>
                    </a:cubicBezTo>
                    <a:cubicBezTo>
                      <a:pt x="415" y="1368"/>
                      <a:pt x="391" y="1575"/>
                      <a:pt x="446" y="1575"/>
                    </a:cubicBezTo>
                    <a:cubicBezTo>
                      <a:pt x="448" y="1575"/>
                      <a:pt x="449" y="1575"/>
                      <a:pt x="451" y="1575"/>
                    </a:cubicBezTo>
                    <a:cubicBezTo>
                      <a:pt x="513" y="1563"/>
                      <a:pt x="431" y="1268"/>
                      <a:pt x="563" y="1176"/>
                    </a:cubicBezTo>
                    <a:cubicBezTo>
                      <a:pt x="692" y="1082"/>
                      <a:pt x="1003" y="959"/>
                      <a:pt x="1129" y="899"/>
                    </a:cubicBezTo>
                    <a:lnTo>
                      <a:pt x="1129" y="899"/>
                    </a:lnTo>
                    <a:cubicBezTo>
                      <a:pt x="1129" y="899"/>
                      <a:pt x="1133" y="1003"/>
                      <a:pt x="1103" y="1029"/>
                    </a:cubicBezTo>
                    <a:cubicBezTo>
                      <a:pt x="1188" y="985"/>
                      <a:pt x="1250" y="903"/>
                      <a:pt x="1268" y="807"/>
                    </a:cubicBezTo>
                    <a:cubicBezTo>
                      <a:pt x="1268" y="807"/>
                      <a:pt x="1713" y="461"/>
                      <a:pt x="1723" y="72"/>
                    </a:cubicBezTo>
                    <a:cubicBezTo>
                      <a:pt x="1723" y="34"/>
                      <a:pt x="1689" y="0"/>
                      <a:pt x="16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4193825" y="3137075"/>
                <a:ext cx="31225" cy="18225"/>
              </a:xfrm>
              <a:custGeom>
                <a:avLst/>
                <a:gdLst/>
                <a:ahLst/>
                <a:cxnLst/>
                <a:rect l="l" t="t" r="r" b="b"/>
                <a:pathLst>
                  <a:path w="1249" h="729" extrusionOk="0">
                    <a:moveTo>
                      <a:pt x="779" y="0"/>
                    </a:moveTo>
                    <a:cubicBezTo>
                      <a:pt x="761" y="0"/>
                      <a:pt x="743" y="11"/>
                      <a:pt x="738" y="29"/>
                    </a:cubicBezTo>
                    <a:cubicBezTo>
                      <a:pt x="732" y="49"/>
                      <a:pt x="720" y="67"/>
                      <a:pt x="704" y="79"/>
                    </a:cubicBezTo>
                    <a:lnTo>
                      <a:pt x="682" y="91"/>
                    </a:lnTo>
                    <a:cubicBezTo>
                      <a:pt x="660" y="103"/>
                      <a:pt x="654" y="131"/>
                      <a:pt x="666" y="151"/>
                    </a:cubicBezTo>
                    <a:lnTo>
                      <a:pt x="666" y="153"/>
                    </a:lnTo>
                    <a:cubicBezTo>
                      <a:pt x="519" y="266"/>
                      <a:pt x="399" y="418"/>
                      <a:pt x="276" y="432"/>
                    </a:cubicBezTo>
                    <a:cubicBezTo>
                      <a:pt x="274" y="432"/>
                      <a:pt x="273" y="432"/>
                      <a:pt x="271" y="432"/>
                    </a:cubicBezTo>
                    <a:cubicBezTo>
                      <a:pt x="213" y="432"/>
                      <a:pt x="109" y="345"/>
                      <a:pt x="58" y="345"/>
                    </a:cubicBezTo>
                    <a:cubicBezTo>
                      <a:pt x="53" y="345"/>
                      <a:pt x="49" y="346"/>
                      <a:pt x="45" y="348"/>
                    </a:cubicBezTo>
                    <a:cubicBezTo>
                      <a:pt x="1" y="372"/>
                      <a:pt x="138" y="428"/>
                      <a:pt x="166" y="515"/>
                    </a:cubicBezTo>
                    <a:cubicBezTo>
                      <a:pt x="192" y="603"/>
                      <a:pt x="128" y="723"/>
                      <a:pt x="166" y="729"/>
                    </a:cubicBezTo>
                    <a:cubicBezTo>
                      <a:pt x="167" y="729"/>
                      <a:pt x="167" y="729"/>
                      <a:pt x="168" y="729"/>
                    </a:cubicBezTo>
                    <a:cubicBezTo>
                      <a:pt x="207" y="729"/>
                      <a:pt x="223" y="545"/>
                      <a:pt x="320" y="519"/>
                    </a:cubicBezTo>
                    <a:cubicBezTo>
                      <a:pt x="415" y="493"/>
                      <a:pt x="625" y="489"/>
                      <a:pt x="710" y="482"/>
                    </a:cubicBezTo>
                    <a:lnTo>
                      <a:pt x="710" y="482"/>
                    </a:lnTo>
                    <a:cubicBezTo>
                      <a:pt x="710" y="482"/>
                      <a:pt x="690" y="543"/>
                      <a:pt x="668" y="553"/>
                    </a:cubicBezTo>
                    <a:cubicBezTo>
                      <a:pt x="728" y="545"/>
                      <a:pt x="782" y="511"/>
                      <a:pt x="812" y="458"/>
                    </a:cubicBezTo>
                    <a:cubicBezTo>
                      <a:pt x="812" y="458"/>
                      <a:pt x="1149" y="354"/>
                      <a:pt x="1240" y="129"/>
                    </a:cubicBezTo>
                    <a:cubicBezTo>
                      <a:pt x="1248" y="105"/>
                      <a:pt x="1236" y="79"/>
                      <a:pt x="1212" y="71"/>
                    </a:cubicBezTo>
                    <a:cubicBezTo>
                      <a:pt x="1166" y="54"/>
                      <a:pt x="1083" y="28"/>
                      <a:pt x="989" y="28"/>
                    </a:cubicBezTo>
                    <a:cubicBezTo>
                      <a:pt x="943" y="28"/>
                      <a:pt x="894" y="35"/>
                      <a:pt x="846" y="51"/>
                    </a:cubicBezTo>
                    <a:lnTo>
                      <a:pt x="842" y="53"/>
                    </a:lnTo>
                    <a:cubicBezTo>
                      <a:pt x="832" y="37"/>
                      <a:pt x="820" y="23"/>
                      <a:pt x="806" y="9"/>
                    </a:cubicBezTo>
                    <a:cubicBezTo>
                      <a:pt x="798" y="3"/>
                      <a:pt x="788" y="0"/>
                      <a:pt x="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06" name="Google Shape;2106;p71"/>
          <p:cNvSpPr/>
          <p:nvPr/>
        </p:nvSpPr>
        <p:spPr>
          <a:xfrm>
            <a:off x="5781738" y="4071112"/>
            <a:ext cx="889461" cy="282812"/>
          </a:xfrm>
          <a:custGeom>
            <a:avLst/>
            <a:gdLst/>
            <a:ahLst/>
            <a:cxnLst/>
            <a:rect l="l" t="t" r="r" b="b"/>
            <a:pathLst>
              <a:path w="3620" h="1151" extrusionOk="0">
                <a:moveTo>
                  <a:pt x="1" y="919"/>
                </a:moveTo>
                <a:cubicBezTo>
                  <a:pt x="2" y="919"/>
                  <a:pt x="4" y="920"/>
                  <a:pt x="5" y="920"/>
                </a:cubicBezTo>
                <a:lnTo>
                  <a:pt x="5" y="920"/>
                </a:lnTo>
                <a:cubicBezTo>
                  <a:pt x="4" y="920"/>
                  <a:pt x="2" y="919"/>
                  <a:pt x="1" y="919"/>
                </a:cubicBezTo>
                <a:close/>
                <a:moveTo>
                  <a:pt x="2449" y="0"/>
                </a:moveTo>
                <a:cubicBezTo>
                  <a:pt x="2419" y="0"/>
                  <a:pt x="2389" y="2"/>
                  <a:pt x="2358" y="7"/>
                </a:cubicBezTo>
                <a:cubicBezTo>
                  <a:pt x="2434" y="26"/>
                  <a:pt x="2506" y="58"/>
                  <a:pt x="2572" y="102"/>
                </a:cubicBezTo>
                <a:cubicBezTo>
                  <a:pt x="2559" y="102"/>
                  <a:pt x="2547" y="102"/>
                  <a:pt x="2535" y="102"/>
                </a:cubicBezTo>
                <a:cubicBezTo>
                  <a:pt x="2425" y="102"/>
                  <a:pt x="2314" y="110"/>
                  <a:pt x="2205" y="126"/>
                </a:cubicBezTo>
                <a:cubicBezTo>
                  <a:pt x="1878" y="174"/>
                  <a:pt x="1611" y="325"/>
                  <a:pt x="1316" y="461"/>
                </a:cubicBezTo>
                <a:cubicBezTo>
                  <a:pt x="1260" y="487"/>
                  <a:pt x="1192" y="516"/>
                  <a:pt x="1127" y="516"/>
                </a:cubicBezTo>
                <a:cubicBezTo>
                  <a:pt x="1097" y="516"/>
                  <a:pt x="1068" y="510"/>
                  <a:pt x="1041" y="495"/>
                </a:cubicBezTo>
                <a:cubicBezTo>
                  <a:pt x="957" y="447"/>
                  <a:pt x="902" y="357"/>
                  <a:pt x="830" y="293"/>
                </a:cubicBezTo>
                <a:cubicBezTo>
                  <a:pt x="696" y="178"/>
                  <a:pt x="527" y="116"/>
                  <a:pt x="354" y="116"/>
                </a:cubicBezTo>
                <a:cubicBezTo>
                  <a:pt x="295" y="116"/>
                  <a:pt x="235" y="123"/>
                  <a:pt x="176" y="138"/>
                </a:cubicBezTo>
                <a:cubicBezTo>
                  <a:pt x="294" y="144"/>
                  <a:pt x="415" y="178"/>
                  <a:pt x="491" y="266"/>
                </a:cubicBezTo>
                <a:cubicBezTo>
                  <a:pt x="529" y="311"/>
                  <a:pt x="553" y="367"/>
                  <a:pt x="581" y="421"/>
                </a:cubicBezTo>
                <a:cubicBezTo>
                  <a:pt x="617" y="485"/>
                  <a:pt x="662" y="543"/>
                  <a:pt x="716" y="590"/>
                </a:cubicBezTo>
                <a:cubicBezTo>
                  <a:pt x="585" y="662"/>
                  <a:pt x="457" y="742"/>
                  <a:pt x="334" y="826"/>
                </a:cubicBezTo>
                <a:cubicBezTo>
                  <a:pt x="258" y="877"/>
                  <a:pt x="137" y="922"/>
                  <a:pt x="38" y="922"/>
                </a:cubicBezTo>
                <a:cubicBezTo>
                  <a:pt x="27" y="922"/>
                  <a:pt x="16" y="921"/>
                  <a:pt x="5" y="920"/>
                </a:cubicBezTo>
                <a:lnTo>
                  <a:pt x="5" y="920"/>
                </a:lnTo>
                <a:cubicBezTo>
                  <a:pt x="59" y="926"/>
                  <a:pt x="112" y="930"/>
                  <a:pt x="166" y="930"/>
                </a:cubicBezTo>
                <a:cubicBezTo>
                  <a:pt x="329" y="930"/>
                  <a:pt x="491" y="899"/>
                  <a:pt x="645" y="838"/>
                </a:cubicBezTo>
                <a:cubicBezTo>
                  <a:pt x="758" y="792"/>
                  <a:pt x="868" y="730"/>
                  <a:pt x="987" y="698"/>
                </a:cubicBezTo>
                <a:cubicBezTo>
                  <a:pt x="1029" y="688"/>
                  <a:pt x="1070" y="683"/>
                  <a:pt x="1111" y="683"/>
                </a:cubicBezTo>
                <a:cubicBezTo>
                  <a:pt x="1330" y="683"/>
                  <a:pt x="1545" y="813"/>
                  <a:pt x="1745" y="883"/>
                </a:cubicBezTo>
                <a:cubicBezTo>
                  <a:pt x="2010" y="978"/>
                  <a:pt x="2289" y="1025"/>
                  <a:pt x="2570" y="1025"/>
                </a:cubicBezTo>
                <a:cubicBezTo>
                  <a:pt x="2607" y="1025"/>
                  <a:pt x="2644" y="1024"/>
                  <a:pt x="2681" y="1023"/>
                </a:cubicBezTo>
                <a:lnTo>
                  <a:pt x="2681" y="1023"/>
                </a:lnTo>
                <a:cubicBezTo>
                  <a:pt x="2655" y="1063"/>
                  <a:pt x="2635" y="1105"/>
                  <a:pt x="2619" y="1150"/>
                </a:cubicBezTo>
                <a:cubicBezTo>
                  <a:pt x="2701" y="1120"/>
                  <a:pt x="2775" y="1071"/>
                  <a:pt x="2837" y="1009"/>
                </a:cubicBezTo>
                <a:cubicBezTo>
                  <a:pt x="2942" y="995"/>
                  <a:pt x="3048" y="971"/>
                  <a:pt x="3150" y="939"/>
                </a:cubicBezTo>
                <a:cubicBezTo>
                  <a:pt x="3219" y="917"/>
                  <a:pt x="3620" y="786"/>
                  <a:pt x="3484" y="690"/>
                </a:cubicBezTo>
                <a:cubicBezTo>
                  <a:pt x="3518" y="680"/>
                  <a:pt x="3540" y="650"/>
                  <a:pt x="3540" y="618"/>
                </a:cubicBezTo>
                <a:cubicBezTo>
                  <a:pt x="3540" y="584"/>
                  <a:pt x="3530" y="553"/>
                  <a:pt x="3512" y="525"/>
                </a:cubicBezTo>
                <a:cubicBezTo>
                  <a:pt x="3375" y="284"/>
                  <a:pt x="3112" y="168"/>
                  <a:pt x="2829" y="124"/>
                </a:cubicBezTo>
                <a:cubicBezTo>
                  <a:pt x="2821" y="118"/>
                  <a:pt x="2813" y="112"/>
                  <a:pt x="2805" y="106"/>
                </a:cubicBezTo>
                <a:cubicBezTo>
                  <a:pt x="2699" y="37"/>
                  <a:pt x="2575" y="0"/>
                  <a:pt x="2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rot="1589977">
            <a:off x="6375174" y="3659762"/>
            <a:ext cx="427039" cy="239076"/>
          </a:xfrm>
          <a:custGeom>
            <a:avLst/>
            <a:gdLst/>
            <a:ahLst/>
            <a:cxnLst/>
            <a:rect l="l" t="t" r="r" b="b"/>
            <a:pathLst>
              <a:path w="1738" h="973" extrusionOk="0">
                <a:moveTo>
                  <a:pt x="1612" y="1"/>
                </a:moveTo>
                <a:lnTo>
                  <a:pt x="1612" y="1"/>
                </a:lnTo>
                <a:cubicBezTo>
                  <a:pt x="1612" y="1"/>
                  <a:pt x="1612" y="1"/>
                  <a:pt x="1612" y="1"/>
                </a:cubicBezTo>
                <a:lnTo>
                  <a:pt x="1612" y="1"/>
                </a:lnTo>
                <a:cubicBezTo>
                  <a:pt x="1612" y="1"/>
                  <a:pt x="1612" y="1"/>
                  <a:pt x="1612" y="1"/>
                </a:cubicBezTo>
                <a:close/>
                <a:moveTo>
                  <a:pt x="1612" y="1"/>
                </a:moveTo>
                <a:lnTo>
                  <a:pt x="1612" y="1"/>
                </a:lnTo>
                <a:cubicBezTo>
                  <a:pt x="1574" y="7"/>
                  <a:pt x="1536" y="17"/>
                  <a:pt x="1501" y="31"/>
                </a:cubicBezTo>
                <a:cubicBezTo>
                  <a:pt x="1407" y="72"/>
                  <a:pt x="1343" y="162"/>
                  <a:pt x="1252" y="212"/>
                </a:cubicBezTo>
                <a:cubicBezTo>
                  <a:pt x="1218" y="232"/>
                  <a:pt x="1182" y="238"/>
                  <a:pt x="1146" y="238"/>
                </a:cubicBezTo>
                <a:cubicBezTo>
                  <a:pt x="1106" y="238"/>
                  <a:pt x="1065" y="230"/>
                  <a:pt x="1024" y="224"/>
                </a:cubicBezTo>
                <a:cubicBezTo>
                  <a:pt x="955" y="214"/>
                  <a:pt x="883" y="208"/>
                  <a:pt x="813" y="206"/>
                </a:cubicBezTo>
                <a:cubicBezTo>
                  <a:pt x="802" y="206"/>
                  <a:pt x="792" y="205"/>
                  <a:pt x="781" y="205"/>
                </a:cubicBezTo>
                <a:cubicBezTo>
                  <a:pt x="726" y="205"/>
                  <a:pt x="671" y="210"/>
                  <a:pt x="618" y="220"/>
                </a:cubicBezTo>
                <a:cubicBezTo>
                  <a:pt x="468" y="254"/>
                  <a:pt x="333" y="333"/>
                  <a:pt x="231" y="449"/>
                </a:cubicBezTo>
                <a:cubicBezTo>
                  <a:pt x="132" y="565"/>
                  <a:pt x="56" y="698"/>
                  <a:pt x="8" y="844"/>
                </a:cubicBezTo>
                <a:cubicBezTo>
                  <a:pt x="2" y="856"/>
                  <a:pt x="0" y="870"/>
                  <a:pt x="2" y="884"/>
                </a:cubicBezTo>
                <a:cubicBezTo>
                  <a:pt x="25" y="958"/>
                  <a:pt x="151" y="972"/>
                  <a:pt x="244" y="972"/>
                </a:cubicBezTo>
                <a:cubicBezTo>
                  <a:pt x="273" y="972"/>
                  <a:pt x="299" y="971"/>
                  <a:pt x="317" y="969"/>
                </a:cubicBezTo>
                <a:cubicBezTo>
                  <a:pt x="440" y="959"/>
                  <a:pt x="562" y="925"/>
                  <a:pt x="672" y="868"/>
                </a:cubicBezTo>
                <a:cubicBezTo>
                  <a:pt x="779" y="810"/>
                  <a:pt x="879" y="742"/>
                  <a:pt x="969" y="662"/>
                </a:cubicBezTo>
                <a:cubicBezTo>
                  <a:pt x="1014" y="624"/>
                  <a:pt x="1050" y="581"/>
                  <a:pt x="1094" y="541"/>
                </a:cubicBezTo>
                <a:cubicBezTo>
                  <a:pt x="1138" y="503"/>
                  <a:pt x="1190" y="471"/>
                  <a:pt x="1244" y="449"/>
                </a:cubicBezTo>
                <a:cubicBezTo>
                  <a:pt x="1269" y="435"/>
                  <a:pt x="1297" y="425"/>
                  <a:pt x="1327" y="421"/>
                </a:cubicBezTo>
                <a:cubicBezTo>
                  <a:pt x="1340" y="420"/>
                  <a:pt x="1354" y="419"/>
                  <a:pt x="1367" y="419"/>
                </a:cubicBezTo>
                <a:cubicBezTo>
                  <a:pt x="1395" y="419"/>
                  <a:pt x="1424" y="422"/>
                  <a:pt x="1451" y="429"/>
                </a:cubicBezTo>
                <a:cubicBezTo>
                  <a:pt x="1478" y="435"/>
                  <a:pt x="1506" y="438"/>
                  <a:pt x="1535" y="438"/>
                </a:cubicBezTo>
                <a:cubicBezTo>
                  <a:pt x="1552" y="438"/>
                  <a:pt x="1569" y="437"/>
                  <a:pt x="1586" y="435"/>
                </a:cubicBezTo>
                <a:cubicBezTo>
                  <a:pt x="1614" y="429"/>
                  <a:pt x="1640" y="423"/>
                  <a:pt x="1666" y="415"/>
                </a:cubicBezTo>
                <a:cubicBezTo>
                  <a:pt x="1680" y="411"/>
                  <a:pt x="1694" y="405"/>
                  <a:pt x="1706" y="399"/>
                </a:cubicBezTo>
                <a:cubicBezTo>
                  <a:pt x="1710" y="397"/>
                  <a:pt x="1736" y="375"/>
                  <a:pt x="1738" y="375"/>
                </a:cubicBezTo>
                <a:lnTo>
                  <a:pt x="1714" y="365"/>
                </a:lnTo>
                <a:cubicBezTo>
                  <a:pt x="1666" y="343"/>
                  <a:pt x="1618" y="326"/>
                  <a:pt x="1568" y="312"/>
                </a:cubicBezTo>
                <a:cubicBezTo>
                  <a:pt x="1557" y="308"/>
                  <a:pt x="1462" y="275"/>
                  <a:pt x="1445" y="275"/>
                </a:cubicBezTo>
                <a:cubicBezTo>
                  <a:pt x="1444" y="275"/>
                  <a:pt x="1443" y="275"/>
                  <a:pt x="1443" y="276"/>
                </a:cubicBezTo>
                <a:lnTo>
                  <a:pt x="1443" y="276"/>
                </a:lnTo>
                <a:cubicBezTo>
                  <a:pt x="1477" y="230"/>
                  <a:pt x="1509" y="184"/>
                  <a:pt x="1538" y="134"/>
                </a:cubicBezTo>
                <a:cubicBezTo>
                  <a:pt x="1554" y="110"/>
                  <a:pt x="1568" y="84"/>
                  <a:pt x="1582" y="60"/>
                </a:cubicBezTo>
                <a:cubicBezTo>
                  <a:pt x="1586" y="55"/>
                  <a:pt x="1610" y="1"/>
                  <a:pt x="1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7166057" y="3737345"/>
            <a:ext cx="470284" cy="440067"/>
          </a:xfrm>
          <a:custGeom>
            <a:avLst/>
            <a:gdLst/>
            <a:ahLst/>
            <a:cxnLst/>
            <a:rect l="l" t="t" r="r" b="b"/>
            <a:pathLst>
              <a:path w="1914" h="1791" extrusionOk="0">
                <a:moveTo>
                  <a:pt x="1265" y="0"/>
                </a:moveTo>
                <a:cubicBezTo>
                  <a:pt x="1207" y="0"/>
                  <a:pt x="1149" y="3"/>
                  <a:pt x="1091" y="9"/>
                </a:cubicBezTo>
                <a:cubicBezTo>
                  <a:pt x="830" y="33"/>
                  <a:pt x="581" y="126"/>
                  <a:pt x="333" y="218"/>
                </a:cubicBezTo>
                <a:lnTo>
                  <a:pt x="17" y="335"/>
                </a:lnTo>
                <a:cubicBezTo>
                  <a:pt x="112" y="469"/>
                  <a:pt x="284" y="525"/>
                  <a:pt x="419" y="620"/>
                </a:cubicBezTo>
                <a:cubicBezTo>
                  <a:pt x="445" y="636"/>
                  <a:pt x="467" y="658"/>
                  <a:pt x="483" y="684"/>
                </a:cubicBezTo>
                <a:cubicBezTo>
                  <a:pt x="523" y="762"/>
                  <a:pt x="461" y="868"/>
                  <a:pt x="511" y="939"/>
                </a:cubicBezTo>
                <a:cubicBezTo>
                  <a:pt x="491" y="942"/>
                  <a:pt x="469" y="944"/>
                  <a:pt x="446" y="944"/>
                </a:cubicBezTo>
                <a:cubicBezTo>
                  <a:pt x="351" y="944"/>
                  <a:pt x="232" y="923"/>
                  <a:pt x="130" y="923"/>
                </a:cubicBezTo>
                <a:cubicBezTo>
                  <a:pt x="81" y="923"/>
                  <a:pt x="37" y="928"/>
                  <a:pt x="1" y="941"/>
                </a:cubicBezTo>
                <a:cubicBezTo>
                  <a:pt x="118" y="1109"/>
                  <a:pt x="411" y="1432"/>
                  <a:pt x="551" y="1579"/>
                </a:cubicBezTo>
                <a:cubicBezTo>
                  <a:pt x="595" y="1441"/>
                  <a:pt x="607" y="1254"/>
                  <a:pt x="700" y="1143"/>
                </a:cubicBezTo>
                <a:cubicBezTo>
                  <a:pt x="742" y="1164"/>
                  <a:pt x="788" y="1184"/>
                  <a:pt x="836" y="1198"/>
                </a:cubicBezTo>
                <a:cubicBezTo>
                  <a:pt x="862" y="1272"/>
                  <a:pt x="878" y="1352"/>
                  <a:pt x="880" y="1432"/>
                </a:cubicBezTo>
                <a:cubicBezTo>
                  <a:pt x="878" y="1493"/>
                  <a:pt x="866" y="1553"/>
                  <a:pt x="842" y="1611"/>
                </a:cubicBezTo>
                <a:cubicBezTo>
                  <a:pt x="828" y="1647"/>
                  <a:pt x="774" y="1756"/>
                  <a:pt x="792" y="1790"/>
                </a:cubicBezTo>
                <a:cubicBezTo>
                  <a:pt x="1001" y="1607"/>
                  <a:pt x="1182" y="1394"/>
                  <a:pt x="1328" y="1157"/>
                </a:cubicBezTo>
                <a:cubicBezTo>
                  <a:pt x="1418" y="1113"/>
                  <a:pt x="1499" y="1053"/>
                  <a:pt x="1571" y="981"/>
                </a:cubicBezTo>
                <a:cubicBezTo>
                  <a:pt x="1581" y="1035"/>
                  <a:pt x="1589" y="1091"/>
                  <a:pt x="1595" y="1145"/>
                </a:cubicBezTo>
                <a:cubicBezTo>
                  <a:pt x="1605" y="1254"/>
                  <a:pt x="1599" y="1362"/>
                  <a:pt x="1565" y="1443"/>
                </a:cubicBezTo>
                <a:cubicBezTo>
                  <a:pt x="1653" y="1294"/>
                  <a:pt x="1689" y="1083"/>
                  <a:pt x="1675" y="860"/>
                </a:cubicBezTo>
                <a:lnTo>
                  <a:pt x="1677" y="856"/>
                </a:lnTo>
                <a:cubicBezTo>
                  <a:pt x="1687" y="905"/>
                  <a:pt x="1695" y="955"/>
                  <a:pt x="1699" y="1003"/>
                </a:cubicBezTo>
                <a:cubicBezTo>
                  <a:pt x="1711" y="1113"/>
                  <a:pt x="1705" y="1220"/>
                  <a:pt x="1669" y="1302"/>
                </a:cubicBezTo>
                <a:cubicBezTo>
                  <a:pt x="1760" y="1147"/>
                  <a:pt x="1798" y="927"/>
                  <a:pt x="1776" y="694"/>
                </a:cubicBezTo>
                <a:cubicBezTo>
                  <a:pt x="1850" y="553"/>
                  <a:pt x="1896" y="399"/>
                  <a:pt x="1910" y="240"/>
                </a:cubicBezTo>
                <a:cubicBezTo>
                  <a:pt x="1914" y="194"/>
                  <a:pt x="1914" y="146"/>
                  <a:pt x="1888" y="108"/>
                </a:cubicBezTo>
                <a:cubicBezTo>
                  <a:pt x="1856" y="62"/>
                  <a:pt x="1792" y="51"/>
                  <a:pt x="1736" y="43"/>
                </a:cubicBezTo>
                <a:cubicBezTo>
                  <a:pt x="1581" y="19"/>
                  <a:pt x="1423" y="0"/>
                  <a:pt x="1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rot="-4499987">
            <a:off x="1438413" y="3545479"/>
            <a:ext cx="721419" cy="901907"/>
          </a:xfrm>
          <a:custGeom>
            <a:avLst/>
            <a:gdLst/>
            <a:ahLst/>
            <a:cxnLst/>
            <a:rect l="l" t="t" r="r" b="b"/>
            <a:pathLst>
              <a:path w="2134" h="2668" extrusionOk="0">
                <a:moveTo>
                  <a:pt x="1315" y="0"/>
                </a:moveTo>
                <a:cubicBezTo>
                  <a:pt x="1289" y="0"/>
                  <a:pt x="1265" y="15"/>
                  <a:pt x="1252" y="39"/>
                </a:cubicBezTo>
                <a:cubicBezTo>
                  <a:pt x="1230" y="85"/>
                  <a:pt x="1208" y="128"/>
                  <a:pt x="1188" y="172"/>
                </a:cubicBezTo>
                <a:cubicBezTo>
                  <a:pt x="1163" y="226"/>
                  <a:pt x="1141" y="278"/>
                  <a:pt x="1119" y="332"/>
                </a:cubicBezTo>
                <a:cubicBezTo>
                  <a:pt x="1121" y="306"/>
                  <a:pt x="1123" y="278"/>
                  <a:pt x="1127" y="250"/>
                </a:cubicBezTo>
                <a:cubicBezTo>
                  <a:pt x="1131" y="212"/>
                  <a:pt x="1137" y="174"/>
                  <a:pt x="1143" y="138"/>
                </a:cubicBezTo>
                <a:cubicBezTo>
                  <a:pt x="1153" y="82"/>
                  <a:pt x="1107" y="47"/>
                  <a:pt x="1064" y="47"/>
                </a:cubicBezTo>
                <a:cubicBezTo>
                  <a:pt x="1033" y="47"/>
                  <a:pt x="1004" y="65"/>
                  <a:pt x="997" y="104"/>
                </a:cubicBezTo>
                <a:cubicBezTo>
                  <a:pt x="975" y="222"/>
                  <a:pt x="963" y="342"/>
                  <a:pt x="959" y="461"/>
                </a:cubicBezTo>
                <a:cubicBezTo>
                  <a:pt x="957" y="521"/>
                  <a:pt x="955" y="579"/>
                  <a:pt x="959" y="637"/>
                </a:cubicBezTo>
                <a:cubicBezTo>
                  <a:pt x="890" y="700"/>
                  <a:pt x="822" y="764"/>
                  <a:pt x="754" y="830"/>
                </a:cubicBezTo>
                <a:cubicBezTo>
                  <a:pt x="750" y="806"/>
                  <a:pt x="734" y="784"/>
                  <a:pt x="714" y="770"/>
                </a:cubicBezTo>
                <a:cubicBezTo>
                  <a:pt x="701" y="762"/>
                  <a:pt x="686" y="757"/>
                  <a:pt x="672" y="757"/>
                </a:cubicBezTo>
                <a:cubicBezTo>
                  <a:pt x="649" y="757"/>
                  <a:pt x="627" y="769"/>
                  <a:pt x="615" y="800"/>
                </a:cubicBezTo>
                <a:lnTo>
                  <a:pt x="597" y="848"/>
                </a:lnTo>
                <a:lnTo>
                  <a:pt x="597" y="840"/>
                </a:lnTo>
                <a:cubicBezTo>
                  <a:pt x="593" y="792"/>
                  <a:pt x="555" y="769"/>
                  <a:pt x="518" y="769"/>
                </a:cubicBezTo>
                <a:cubicBezTo>
                  <a:pt x="479" y="769"/>
                  <a:pt x="442" y="795"/>
                  <a:pt x="447" y="844"/>
                </a:cubicBezTo>
                <a:cubicBezTo>
                  <a:pt x="449" y="864"/>
                  <a:pt x="449" y="882"/>
                  <a:pt x="449" y="902"/>
                </a:cubicBezTo>
                <a:cubicBezTo>
                  <a:pt x="419" y="830"/>
                  <a:pt x="387" y="762"/>
                  <a:pt x="353" y="694"/>
                </a:cubicBezTo>
                <a:lnTo>
                  <a:pt x="352" y="688"/>
                </a:lnTo>
                <a:cubicBezTo>
                  <a:pt x="338" y="662"/>
                  <a:pt x="316" y="652"/>
                  <a:pt x="294" y="652"/>
                </a:cubicBezTo>
                <a:cubicBezTo>
                  <a:pt x="244" y="652"/>
                  <a:pt x="192" y="708"/>
                  <a:pt x="224" y="768"/>
                </a:cubicBezTo>
                <a:cubicBezTo>
                  <a:pt x="232" y="786"/>
                  <a:pt x="242" y="806"/>
                  <a:pt x="250" y="824"/>
                </a:cubicBezTo>
                <a:cubicBezTo>
                  <a:pt x="306" y="935"/>
                  <a:pt x="353" y="1053"/>
                  <a:pt x="393" y="1173"/>
                </a:cubicBezTo>
                <a:cubicBezTo>
                  <a:pt x="405" y="1208"/>
                  <a:pt x="417" y="1244"/>
                  <a:pt x="427" y="1280"/>
                </a:cubicBezTo>
                <a:cubicBezTo>
                  <a:pt x="427" y="1284"/>
                  <a:pt x="431" y="1286"/>
                  <a:pt x="431" y="1290"/>
                </a:cubicBezTo>
                <a:cubicBezTo>
                  <a:pt x="417" y="1330"/>
                  <a:pt x="401" y="1370"/>
                  <a:pt x="387" y="1412"/>
                </a:cubicBezTo>
                <a:lnTo>
                  <a:pt x="320" y="1264"/>
                </a:lnTo>
                <a:cubicBezTo>
                  <a:pt x="314" y="1250"/>
                  <a:pt x="306" y="1234"/>
                  <a:pt x="298" y="1218"/>
                </a:cubicBezTo>
                <a:cubicBezTo>
                  <a:pt x="285" y="1192"/>
                  <a:pt x="265" y="1180"/>
                  <a:pt x="244" y="1180"/>
                </a:cubicBezTo>
                <a:cubicBezTo>
                  <a:pt x="195" y="1180"/>
                  <a:pt x="143" y="1237"/>
                  <a:pt x="170" y="1298"/>
                </a:cubicBezTo>
                <a:lnTo>
                  <a:pt x="216" y="1396"/>
                </a:lnTo>
                <a:lnTo>
                  <a:pt x="324" y="1631"/>
                </a:lnTo>
                <a:lnTo>
                  <a:pt x="61" y="1846"/>
                </a:lnTo>
                <a:cubicBezTo>
                  <a:pt x="0" y="1897"/>
                  <a:pt x="42" y="1992"/>
                  <a:pt x="101" y="1992"/>
                </a:cubicBezTo>
                <a:cubicBezTo>
                  <a:pt x="114" y="1992"/>
                  <a:pt x="128" y="1987"/>
                  <a:pt x="142" y="1976"/>
                </a:cubicBezTo>
                <a:lnTo>
                  <a:pt x="244" y="1890"/>
                </a:lnTo>
                <a:lnTo>
                  <a:pt x="435" y="1735"/>
                </a:lnTo>
                <a:cubicBezTo>
                  <a:pt x="497" y="1749"/>
                  <a:pt x="559" y="1761"/>
                  <a:pt x="621" y="1770"/>
                </a:cubicBezTo>
                <a:cubicBezTo>
                  <a:pt x="646" y="1796"/>
                  <a:pt x="674" y="1820"/>
                  <a:pt x="700" y="1846"/>
                </a:cubicBezTo>
                <a:cubicBezTo>
                  <a:pt x="752" y="1896"/>
                  <a:pt x="804" y="1944"/>
                  <a:pt x="858" y="1990"/>
                </a:cubicBezTo>
                <a:cubicBezTo>
                  <a:pt x="858" y="1996"/>
                  <a:pt x="860" y="2002"/>
                  <a:pt x="860" y="2006"/>
                </a:cubicBezTo>
                <a:cubicBezTo>
                  <a:pt x="870" y="2053"/>
                  <a:pt x="876" y="2099"/>
                  <a:pt x="882" y="2147"/>
                </a:cubicBezTo>
                <a:cubicBezTo>
                  <a:pt x="902" y="2297"/>
                  <a:pt x="911" y="2446"/>
                  <a:pt x="908" y="2597"/>
                </a:cubicBezTo>
                <a:cubicBezTo>
                  <a:pt x="908" y="2609"/>
                  <a:pt x="909" y="2623"/>
                  <a:pt x="915" y="2633"/>
                </a:cubicBezTo>
                <a:cubicBezTo>
                  <a:pt x="932" y="2657"/>
                  <a:pt x="956" y="2667"/>
                  <a:pt x="980" y="2667"/>
                </a:cubicBezTo>
                <a:cubicBezTo>
                  <a:pt x="1019" y="2667"/>
                  <a:pt x="1056" y="2639"/>
                  <a:pt x="1059" y="2592"/>
                </a:cubicBezTo>
                <a:lnTo>
                  <a:pt x="1059" y="2456"/>
                </a:lnTo>
                <a:cubicBezTo>
                  <a:pt x="1055" y="2350"/>
                  <a:pt x="1047" y="2243"/>
                  <a:pt x="1033" y="2137"/>
                </a:cubicBezTo>
                <a:lnTo>
                  <a:pt x="1033" y="2137"/>
                </a:lnTo>
                <a:cubicBezTo>
                  <a:pt x="1077" y="2203"/>
                  <a:pt x="1117" y="2271"/>
                  <a:pt x="1151" y="2340"/>
                </a:cubicBezTo>
                <a:cubicBezTo>
                  <a:pt x="1188" y="2416"/>
                  <a:pt x="1218" y="2494"/>
                  <a:pt x="1246" y="2574"/>
                </a:cubicBezTo>
                <a:cubicBezTo>
                  <a:pt x="1256" y="2607"/>
                  <a:pt x="1285" y="2626"/>
                  <a:pt x="1316" y="2626"/>
                </a:cubicBezTo>
                <a:cubicBezTo>
                  <a:pt x="1328" y="2626"/>
                  <a:pt x="1340" y="2623"/>
                  <a:pt x="1352" y="2617"/>
                </a:cubicBezTo>
                <a:cubicBezTo>
                  <a:pt x="1374" y="2607"/>
                  <a:pt x="1390" y="2588"/>
                  <a:pt x="1394" y="2566"/>
                </a:cubicBezTo>
                <a:cubicBezTo>
                  <a:pt x="1396" y="2554"/>
                  <a:pt x="1394" y="2542"/>
                  <a:pt x="1390" y="2532"/>
                </a:cubicBezTo>
                <a:cubicBezTo>
                  <a:pt x="1368" y="2460"/>
                  <a:pt x="1340" y="2392"/>
                  <a:pt x="1310" y="2324"/>
                </a:cubicBezTo>
                <a:lnTo>
                  <a:pt x="1310" y="2324"/>
                </a:lnTo>
                <a:cubicBezTo>
                  <a:pt x="1362" y="2358"/>
                  <a:pt x="1416" y="2392"/>
                  <a:pt x="1471" y="2424"/>
                </a:cubicBezTo>
                <a:cubicBezTo>
                  <a:pt x="1479" y="2428"/>
                  <a:pt x="1487" y="2432"/>
                  <a:pt x="1497" y="2434"/>
                </a:cubicBezTo>
                <a:cubicBezTo>
                  <a:pt x="1501" y="2435"/>
                  <a:pt x="1504" y="2435"/>
                  <a:pt x="1507" y="2435"/>
                </a:cubicBezTo>
                <a:cubicBezTo>
                  <a:pt x="1554" y="2435"/>
                  <a:pt x="1588" y="2381"/>
                  <a:pt x="1577" y="2334"/>
                </a:cubicBezTo>
                <a:cubicBezTo>
                  <a:pt x="1571" y="2315"/>
                  <a:pt x="1557" y="2299"/>
                  <a:pt x="1541" y="2289"/>
                </a:cubicBezTo>
                <a:cubicBezTo>
                  <a:pt x="1501" y="2267"/>
                  <a:pt x="1464" y="2243"/>
                  <a:pt x="1424" y="2219"/>
                </a:cubicBezTo>
                <a:lnTo>
                  <a:pt x="1687" y="2195"/>
                </a:lnTo>
                <a:lnTo>
                  <a:pt x="1796" y="2185"/>
                </a:lnTo>
                <a:cubicBezTo>
                  <a:pt x="1886" y="2177"/>
                  <a:pt x="1888" y="2049"/>
                  <a:pt x="1812" y="2036"/>
                </a:cubicBezTo>
                <a:lnTo>
                  <a:pt x="1792" y="2036"/>
                </a:lnTo>
                <a:lnTo>
                  <a:pt x="1364" y="2073"/>
                </a:lnTo>
                <a:lnTo>
                  <a:pt x="1300" y="2079"/>
                </a:lnTo>
                <a:cubicBezTo>
                  <a:pt x="1280" y="2079"/>
                  <a:pt x="1262" y="2089"/>
                  <a:pt x="1250" y="2103"/>
                </a:cubicBezTo>
                <a:cubicBezTo>
                  <a:pt x="1179" y="2053"/>
                  <a:pt x="1111" y="2000"/>
                  <a:pt x="1043" y="1946"/>
                </a:cubicBezTo>
                <a:cubicBezTo>
                  <a:pt x="985" y="1900"/>
                  <a:pt x="929" y="1852"/>
                  <a:pt x="874" y="1802"/>
                </a:cubicBezTo>
                <a:lnTo>
                  <a:pt x="874" y="1802"/>
                </a:lnTo>
                <a:cubicBezTo>
                  <a:pt x="937" y="1806"/>
                  <a:pt x="1001" y="1810"/>
                  <a:pt x="1065" y="1810"/>
                </a:cubicBezTo>
                <a:cubicBezTo>
                  <a:pt x="1163" y="1810"/>
                  <a:pt x="1157" y="1661"/>
                  <a:pt x="1059" y="1659"/>
                </a:cubicBezTo>
                <a:cubicBezTo>
                  <a:pt x="999" y="1659"/>
                  <a:pt x="941" y="1655"/>
                  <a:pt x="882" y="1651"/>
                </a:cubicBezTo>
                <a:lnTo>
                  <a:pt x="1218" y="1487"/>
                </a:lnTo>
                <a:lnTo>
                  <a:pt x="1334" y="1579"/>
                </a:lnTo>
                <a:lnTo>
                  <a:pt x="1573" y="1772"/>
                </a:lnTo>
                <a:cubicBezTo>
                  <a:pt x="1579" y="1776"/>
                  <a:pt x="1585" y="1780"/>
                  <a:pt x="1593" y="1782"/>
                </a:cubicBezTo>
                <a:cubicBezTo>
                  <a:pt x="1602" y="1787"/>
                  <a:pt x="1612" y="1788"/>
                  <a:pt x="1621" y="1788"/>
                </a:cubicBezTo>
                <a:cubicBezTo>
                  <a:pt x="1679" y="1788"/>
                  <a:pt x="1729" y="1717"/>
                  <a:pt x="1683" y="1669"/>
                </a:cubicBezTo>
                <a:cubicBezTo>
                  <a:pt x="1681" y="1665"/>
                  <a:pt x="1679" y="1663"/>
                  <a:pt x="1675" y="1661"/>
                </a:cubicBezTo>
                <a:lnTo>
                  <a:pt x="1495" y="1517"/>
                </a:lnTo>
                <a:lnTo>
                  <a:pt x="1495" y="1517"/>
                </a:lnTo>
                <a:cubicBezTo>
                  <a:pt x="1531" y="1525"/>
                  <a:pt x="1565" y="1535"/>
                  <a:pt x="1599" y="1543"/>
                </a:cubicBezTo>
                <a:cubicBezTo>
                  <a:pt x="1639" y="1571"/>
                  <a:pt x="1677" y="1601"/>
                  <a:pt x="1713" y="1631"/>
                </a:cubicBezTo>
                <a:cubicBezTo>
                  <a:pt x="1798" y="1703"/>
                  <a:pt x="1876" y="1782"/>
                  <a:pt x="1948" y="1868"/>
                </a:cubicBezTo>
                <a:cubicBezTo>
                  <a:pt x="1952" y="1874"/>
                  <a:pt x="1958" y="1880"/>
                  <a:pt x="1962" y="1886"/>
                </a:cubicBezTo>
                <a:cubicBezTo>
                  <a:pt x="1979" y="1908"/>
                  <a:pt x="2002" y="1917"/>
                  <a:pt x="2024" y="1917"/>
                </a:cubicBezTo>
                <a:cubicBezTo>
                  <a:pt x="2080" y="1917"/>
                  <a:pt x="2134" y="1860"/>
                  <a:pt x="2091" y="1806"/>
                </a:cubicBezTo>
                <a:cubicBezTo>
                  <a:pt x="2073" y="1788"/>
                  <a:pt x="2057" y="1770"/>
                  <a:pt x="2041" y="1751"/>
                </a:cubicBezTo>
                <a:cubicBezTo>
                  <a:pt x="2012" y="1717"/>
                  <a:pt x="1984" y="1685"/>
                  <a:pt x="1952" y="1653"/>
                </a:cubicBezTo>
                <a:lnTo>
                  <a:pt x="1952" y="1653"/>
                </a:lnTo>
                <a:cubicBezTo>
                  <a:pt x="1968" y="1659"/>
                  <a:pt x="1982" y="1663"/>
                  <a:pt x="1998" y="1669"/>
                </a:cubicBezTo>
                <a:cubicBezTo>
                  <a:pt x="2006" y="1672"/>
                  <a:pt x="2015" y="1673"/>
                  <a:pt x="2022" y="1673"/>
                </a:cubicBezTo>
                <a:cubicBezTo>
                  <a:pt x="2094" y="1673"/>
                  <a:pt x="2112" y="1550"/>
                  <a:pt x="2031" y="1521"/>
                </a:cubicBezTo>
                <a:cubicBezTo>
                  <a:pt x="1970" y="1499"/>
                  <a:pt x="1910" y="1482"/>
                  <a:pt x="1848" y="1462"/>
                </a:cubicBezTo>
                <a:cubicBezTo>
                  <a:pt x="1735" y="1428"/>
                  <a:pt x="1619" y="1396"/>
                  <a:pt x="1503" y="1368"/>
                </a:cubicBezTo>
                <a:lnTo>
                  <a:pt x="1481" y="1362"/>
                </a:lnTo>
                <a:lnTo>
                  <a:pt x="1525" y="1340"/>
                </a:lnTo>
                <a:lnTo>
                  <a:pt x="1776" y="1216"/>
                </a:lnTo>
                <a:cubicBezTo>
                  <a:pt x="1853" y="1179"/>
                  <a:pt x="1803" y="1081"/>
                  <a:pt x="1733" y="1081"/>
                </a:cubicBezTo>
                <a:cubicBezTo>
                  <a:pt x="1732" y="1081"/>
                  <a:pt x="1731" y="1081"/>
                  <a:pt x="1731" y="1081"/>
                </a:cubicBezTo>
                <a:cubicBezTo>
                  <a:pt x="1719" y="1081"/>
                  <a:pt x="1707" y="1083"/>
                  <a:pt x="1697" y="1089"/>
                </a:cubicBezTo>
                <a:lnTo>
                  <a:pt x="1587" y="1143"/>
                </a:lnTo>
                <a:lnTo>
                  <a:pt x="1683" y="995"/>
                </a:lnTo>
                <a:cubicBezTo>
                  <a:pt x="1718" y="939"/>
                  <a:pt x="1667" y="889"/>
                  <a:pt x="1614" y="889"/>
                </a:cubicBezTo>
                <a:cubicBezTo>
                  <a:pt x="1590" y="889"/>
                  <a:pt x="1566" y="900"/>
                  <a:pt x="1549" y="926"/>
                </a:cubicBezTo>
                <a:cubicBezTo>
                  <a:pt x="1473" y="1041"/>
                  <a:pt x="1400" y="1155"/>
                  <a:pt x="1324" y="1270"/>
                </a:cubicBezTo>
                <a:lnTo>
                  <a:pt x="1053" y="1402"/>
                </a:lnTo>
                <a:lnTo>
                  <a:pt x="625" y="1611"/>
                </a:lnTo>
                <a:cubicBezTo>
                  <a:pt x="621" y="1615"/>
                  <a:pt x="617" y="1617"/>
                  <a:pt x="613" y="1619"/>
                </a:cubicBezTo>
                <a:lnTo>
                  <a:pt x="583" y="1615"/>
                </a:lnTo>
                <a:lnTo>
                  <a:pt x="591" y="1609"/>
                </a:lnTo>
                <a:lnTo>
                  <a:pt x="722" y="1501"/>
                </a:lnTo>
                <a:cubicBezTo>
                  <a:pt x="730" y="1493"/>
                  <a:pt x="738" y="1484"/>
                  <a:pt x="744" y="1474"/>
                </a:cubicBezTo>
                <a:cubicBezTo>
                  <a:pt x="860" y="1380"/>
                  <a:pt x="985" y="1296"/>
                  <a:pt x="1119" y="1228"/>
                </a:cubicBezTo>
                <a:cubicBezTo>
                  <a:pt x="1192" y="1189"/>
                  <a:pt x="1144" y="1090"/>
                  <a:pt x="1075" y="1090"/>
                </a:cubicBezTo>
                <a:cubicBezTo>
                  <a:pt x="1063" y="1090"/>
                  <a:pt x="1051" y="1093"/>
                  <a:pt x="1039" y="1099"/>
                </a:cubicBezTo>
                <a:cubicBezTo>
                  <a:pt x="921" y="1161"/>
                  <a:pt x="812" y="1230"/>
                  <a:pt x="706" y="1310"/>
                </a:cubicBezTo>
                <a:cubicBezTo>
                  <a:pt x="644" y="1356"/>
                  <a:pt x="587" y="1406"/>
                  <a:pt x="529" y="1460"/>
                </a:cubicBezTo>
                <a:cubicBezTo>
                  <a:pt x="569" y="1354"/>
                  <a:pt x="609" y="1248"/>
                  <a:pt x="646" y="1143"/>
                </a:cubicBezTo>
                <a:lnTo>
                  <a:pt x="900" y="1067"/>
                </a:lnTo>
                <a:lnTo>
                  <a:pt x="999" y="1037"/>
                </a:lnTo>
                <a:cubicBezTo>
                  <a:pt x="1063" y="1019"/>
                  <a:pt x="1063" y="943"/>
                  <a:pt x="1025" y="910"/>
                </a:cubicBezTo>
                <a:cubicBezTo>
                  <a:pt x="1012" y="897"/>
                  <a:pt x="995" y="890"/>
                  <a:pt x="977" y="890"/>
                </a:cubicBezTo>
                <a:cubicBezTo>
                  <a:pt x="970" y="890"/>
                  <a:pt x="962" y="891"/>
                  <a:pt x="955" y="894"/>
                </a:cubicBezTo>
                <a:lnTo>
                  <a:pt x="884" y="916"/>
                </a:lnTo>
                <a:cubicBezTo>
                  <a:pt x="929" y="872"/>
                  <a:pt x="975" y="828"/>
                  <a:pt x="1021" y="784"/>
                </a:cubicBezTo>
                <a:cubicBezTo>
                  <a:pt x="1027" y="785"/>
                  <a:pt x="1033" y="786"/>
                  <a:pt x="1039" y="786"/>
                </a:cubicBezTo>
                <a:cubicBezTo>
                  <a:pt x="1045" y="786"/>
                  <a:pt x="1050" y="785"/>
                  <a:pt x="1055" y="784"/>
                </a:cubicBezTo>
                <a:lnTo>
                  <a:pt x="1117" y="796"/>
                </a:lnTo>
                <a:lnTo>
                  <a:pt x="1485" y="860"/>
                </a:lnTo>
                <a:lnTo>
                  <a:pt x="1834" y="924"/>
                </a:lnTo>
                <a:lnTo>
                  <a:pt x="1856" y="924"/>
                </a:lnTo>
                <a:cubicBezTo>
                  <a:pt x="1898" y="916"/>
                  <a:pt x="1928" y="880"/>
                  <a:pt x="1924" y="838"/>
                </a:cubicBezTo>
                <a:cubicBezTo>
                  <a:pt x="1924" y="806"/>
                  <a:pt x="1900" y="778"/>
                  <a:pt x="1868" y="774"/>
                </a:cubicBezTo>
                <a:lnTo>
                  <a:pt x="1591" y="724"/>
                </a:lnTo>
                <a:lnTo>
                  <a:pt x="1224" y="658"/>
                </a:lnTo>
                <a:cubicBezTo>
                  <a:pt x="1322" y="627"/>
                  <a:pt x="1422" y="603"/>
                  <a:pt x="1523" y="589"/>
                </a:cubicBezTo>
                <a:cubicBezTo>
                  <a:pt x="1617" y="575"/>
                  <a:pt x="1617" y="437"/>
                  <a:pt x="1530" y="437"/>
                </a:cubicBezTo>
                <a:cubicBezTo>
                  <a:pt x="1527" y="437"/>
                  <a:pt x="1523" y="437"/>
                  <a:pt x="1519" y="437"/>
                </a:cubicBezTo>
                <a:cubicBezTo>
                  <a:pt x="1473" y="443"/>
                  <a:pt x="1426" y="451"/>
                  <a:pt x="1380" y="461"/>
                </a:cubicBezTo>
                <a:lnTo>
                  <a:pt x="1376" y="461"/>
                </a:lnTo>
                <a:lnTo>
                  <a:pt x="1386" y="453"/>
                </a:lnTo>
                <a:cubicBezTo>
                  <a:pt x="1430" y="415"/>
                  <a:pt x="1473" y="377"/>
                  <a:pt x="1515" y="340"/>
                </a:cubicBezTo>
                <a:cubicBezTo>
                  <a:pt x="1539" y="324"/>
                  <a:pt x="1547" y="294"/>
                  <a:pt x="1533" y="268"/>
                </a:cubicBezTo>
                <a:cubicBezTo>
                  <a:pt x="1519" y="237"/>
                  <a:pt x="1489" y="219"/>
                  <a:pt x="1458" y="219"/>
                </a:cubicBezTo>
                <a:cubicBezTo>
                  <a:pt x="1440" y="219"/>
                  <a:pt x="1421" y="225"/>
                  <a:pt x="1406" y="238"/>
                </a:cubicBezTo>
                <a:cubicBezTo>
                  <a:pt x="1360" y="278"/>
                  <a:pt x="1316" y="316"/>
                  <a:pt x="1272" y="354"/>
                </a:cubicBezTo>
                <a:cubicBezTo>
                  <a:pt x="1306" y="272"/>
                  <a:pt x="1346" y="190"/>
                  <a:pt x="1386" y="110"/>
                </a:cubicBezTo>
                <a:cubicBezTo>
                  <a:pt x="1412" y="63"/>
                  <a:pt x="1378" y="5"/>
                  <a:pt x="1324" y="1"/>
                </a:cubicBezTo>
                <a:cubicBezTo>
                  <a:pt x="1321" y="0"/>
                  <a:pt x="1318" y="0"/>
                  <a:pt x="1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txBox="1">
            <a:spLocks noGrp="1"/>
          </p:cNvSpPr>
          <p:nvPr>
            <p:ph type="body" idx="1"/>
          </p:nvPr>
        </p:nvSpPr>
        <p:spPr>
          <a:xfrm>
            <a:off x="720100" y="1015825"/>
            <a:ext cx="3852000" cy="194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chemeClr val="tx1"/>
                </a:solidFill>
                <a:effectLst/>
                <a:latin typeface="Times New Roman" panose="02020603050405020304" pitchFamily="18" charset="0"/>
                <a:cs typeface="Times New Roman" panose="02020603050405020304" pitchFamily="18" charset="0"/>
              </a:rPr>
              <a:t>Wolf, A.T., </a:t>
            </a:r>
            <a:r>
              <a:rPr lang="en-US" b="0" i="0" dirty="0" err="1">
                <a:solidFill>
                  <a:schemeClr val="tx1"/>
                </a:solidFill>
                <a:effectLst/>
                <a:latin typeface="Times New Roman" panose="02020603050405020304" pitchFamily="18" charset="0"/>
                <a:cs typeface="Times New Roman" panose="02020603050405020304" pitchFamily="18" charset="0"/>
              </a:rPr>
              <a:t>Nugues</a:t>
            </a:r>
            <a:r>
              <a:rPr lang="en-US" b="0" i="0" dirty="0">
                <a:solidFill>
                  <a:schemeClr val="tx1"/>
                </a:solidFill>
                <a:effectLst/>
                <a:latin typeface="Times New Roman" panose="02020603050405020304" pitchFamily="18" charset="0"/>
                <a:cs typeface="Times New Roman" panose="02020603050405020304" pitchFamily="18" charset="0"/>
              </a:rPr>
              <a:t>, M.M. Predation on coral settlers by the corallivorous </a:t>
            </a:r>
            <a:r>
              <a:rPr lang="en-US" b="0" i="0" dirty="0" err="1">
                <a:solidFill>
                  <a:schemeClr val="tx1"/>
                </a:solidFill>
                <a:effectLst/>
                <a:latin typeface="Times New Roman" panose="02020603050405020304" pitchFamily="18" charset="0"/>
                <a:cs typeface="Times New Roman" panose="02020603050405020304" pitchFamily="18" charset="0"/>
              </a:rPr>
              <a:t>fireworm</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1" dirty="0">
                <a:solidFill>
                  <a:schemeClr val="tx1"/>
                </a:solidFill>
                <a:effectLst/>
                <a:latin typeface="Times New Roman" panose="02020603050405020304" pitchFamily="18" charset="0"/>
                <a:cs typeface="Times New Roman" panose="02020603050405020304" pitchFamily="18" charset="0"/>
              </a:rPr>
              <a:t>Hermodice carunculata</a:t>
            </a:r>
            <a:r>
              <a:rPr lang="en-US" b="0" i="0" dirty="0">
                <a:solidFill>
                  <a:schemeClr val="tx1"/>
                </a:solidFill>
                <a:effectLst/>
                <a:latin typeface="Times New Roman" panose="02020603050405020304" pitchFamily="18" charset="0"/>
                <a:cs typeface="Times New Roman" panose="02020603050405020304" pitchFamily="18" charset="0"/>
              </a:rPr>
              <a:t> . </a:t>
            </a:r>
            <a:r>
              <a:rPr lang="en-US" b="0" i="1" dirty="0">
                <a:solidFill>
                  <a:schemeClr val="tx1"/>
                </a:solidFill>
                <a:effectLst/>
                <a:latin typeface="Times New Roman" panose="02020603050405020304" pitchFamily="18" charset="0"/>
                <a:cs typeface="Times New Roman" panose="02020603050405020304" pitchFamily="18" charset="0"/>
              </a:rPr>
              <a:t>Coral Reefs</a:t>
            </a:r>
            <a:r>
              <a:rPr lang="en-US" b="0" i="0" dirty="0">
                <a:solidFill>
                  <a:schemeClr val="tx1"/>
                </a:solidFill>
                <a:effectLst/>
                <a:latin typeface="Times New Roman" panose="02020603050405020304" pitchFamily="18" charset="0"/>
                <a:cs typeface="Times New Roman" panose="02020603050405020304" pitchFamily="18" charset="0"/>
              </a:rPr>
              <a:t> </a:t>
            </a:r>
            <a:r>
              <a:rPr lang="en-US" b="1" i="0" dirty="0">
                <a:solidFill>
                  <a:schemeClr val="tx1"/>
                </a:solidFill>
                <a:effectLst/>
                <a:latin typeface="Times New Roman" panose="02020603050405020304" pitchFamily="18" charset="0"/>
                <a:cs typeface="Times New Roman" panose="02020603050405020304" pitchFamily="18" charset="0"/>
              </a:rPr>
              <a:t>32</a:t>
            </a:r>
            <a:r>
              <a:rPr lang="en-US" b="0" i="0" dirty="0">
                <a:solidFill>
                  <a:schemeClr val="tx1"/>
                </a:solidFill>
                <a:effectLst/>
                <a:latin typeface="Times New Roman" panose="02020603050405020304" pitchFamily="18" charset="0"/>
                <a:cs typeface="Times New Roman" panose="02020603050405020304" pitchFamily="18" charset="0"/>
              </a:rPr>
              <a:t>, 227–231 (2013). </a:t>
            </a:r>
            <a:r>
              <a:rPr lang="en-US" b="0" i="0" dirty="0">
                <a:solidFill>
                  <a:schemeClr val="tx1"/>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https://doi.org/10.1007/s00338-012-0969-x</a:t>
            </a:r>
            <a:endParaRPr lang="en-US" b="0" i="0" dirty="0">
              <a:solidFill>
                <a:schemeClr val="tx1"/>
              </a:solidFill>
              <a:effectLst/>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n-US" dirty="0">
              <a:solidFill>
                <a:srgbClr val="333333"/>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Coral Health and Monitoring Program (n.d.). </a:t>
            </a:r>
            <a:r>
              <a:rPr lang="en-US" i="1" dirty="0">
                <a:latin typeface="Times New Roman" panose="02020603050405020304" pitchFamily="18" charset="0"/>
                <a:cs typeface="Times New Roman" panose="02020603050405020304" pitchFamily="18" charset="0"/>
              </a:rPr>
              <a:t>CORAL SPAWNING -- BACKGROUND</a:t>
            </a:r>
            <a:r>
              <a:rPr lang="en-US" dirty="0">
                <a:latin typeface="Times New Roman" panose="02020603050405020304" pitchFamily="18" charset="0"/>
                <a:cs typeface="Times New Roman" panose="02020603050405020304" pitchFamily="18" charset="0"/>
              </a:rPr>
              <a:t>. Retrieved June 20, 2023, from https://www.coral.noaa.gov/education/spawning-background.html</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9"/>
        <p:cNvGrpSpPr/>
        <p:nvPr/>
      </p:nvGrpSpPr>
      <p:grpSpPr>
        <a:xfrm>
          <a:off x="0" y="0"/>
          <a:ext cx="0" cy="0"/>
          <a:chOff x="0" y="0"/>
          <a:chExt cx="0" cy="0"/>
        </a:xfrm>
      </p:grpSpPr>
      <p:sp>
        <p:nvSpPr>
          <p:cNvPr id="1600" name="Google Shape;1600;p47"/>
          <p:cNvSpPr txBox="1">
            <a:spLocks noGrp="1"/>
          </p:cNvSpPr>
          <p:nvPr>
            <p:ph type="title"/>
          </p:nvPr>
        </p:nvSpPr>
        <p:spPr>
          <a:xfrm>
            <a:off x="927575" y="1168100"/>
            <a:ext cx="72888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dirty="0">
                <a:latin typeface="Montserrat"/>
                <a:ea typeface="Montserrat"/>
                <a:cs typeface="Montserrat"/>
                <a:sym typeface="Montserrat"/>
              </a:rPr>
              <a:t>Thank you!</a:t>
            </a:r>
            <a:endParaRPr sz="3600" dirty="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latin typeface="Montserrat"/>
              <a:ea typeface="Montserrat"/>
              <a:cs typeface="Montserrat"/>
              <a:sym typeface="Montserrat"/>
            </a:endParaRPr>
          </a:p>
        </p:txBody>
      </p:sp>
      <p:sp>
        <p:nvSpPr>
          <p:cNvPr id="1400" name="Google Shape;1400;p41"/>
          <p:cNvSpPr txBox="1">
            <a:spLocks noGrp="1"/>
          </p:cNvSpPr>
          <p:nvPr>
            <p:ph type="subTitle" idx="1"/>
          </p:nvPr>
        </p:nvSpPr>
        <p:spPr>
          <a:xfrm>
            <a:off x="2949412" y="2831821"/>
            <a:ext cx="5460300" cy="15795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dirty="0"/>
              <a:t>Not much is known about NON-GRAZING corallivores</a:t>
            </a:r>
          </a:p>
          <a:p>
            <a:pPr marL="742950" lvl="1" indent="-285750" algn="l">
              <a:buFont typeface="Arial" panose="020B0604020202020204" pitchFamily="34" charset="0"/>
              <a:buChar char="•"/>
            </a:pPr>
            <a:r>
              <a:rPr lang="en-US" sz="1600" dirty="0"/>
              <a:t>Invertebrates: more than 50 species consume live coral tissue</a:t>
            </a:r>
          </a:p>
        </p:txBody>
      </p:sp>
      <p:sp>
        <p:nvSpPr>
          <p:cNvPr id="1401" name="Google Shape;1401;p41"/>
          <p:cNvSpPr txBox="1">
            <a:spLocks noGrp="1"/>
          </p:cNvSpPr>
          <p:nvPr>
            <p:ph type="subTitle" idx="2"/>
          </p:nvPr>
        </p:nvSpPr>
        <p:spPr>
          <a:xfrm>
            <a:off x="713212" y="1303275"/>
            <a:ext cx="7589540" cy="15795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dirty="0"/>
              <a:t>Restoration of coral reefs is highly dependent upon coral regeneration</a:t>
            </a:r>
          </a:p>
          <a:p>
            <a:pPr marL="285750" lvl="0" indent="-285750" algn="l" rtl="0">
              <a:spcBef>
                <a:spcPts val="0"/>
              </a:spcBef>
              <a:spcAft>
                <a:spcPts val="0"/>
              </a:spcAft>
              <a:buFont typeface="Arial" panose="020B0604020202020204" pitchFamily="34" charset="0"/>
              <a:buChar char="•"/>
            </a:pPr>
            <a:r>
              <a:rPr lang="en-US" sz="1600" dirty="0"/>
              <a:t>Damaged reefs are very reliant on larvae input </a:t>
            </a:r>
          </a:p>
          <a:p>
            <a:pPr marL="285750" lvl="0" indent="-285750" algn="l" rtl="0">
              <a:spcBef>
                <a:spcPts val="0"/>
              </a:spcBef>
              <a:spcAft>
                <a:spcPts val="0"/>
              </a:spcAft>
              <a:buFont typeface="Arial" panose="020B0604020202020204" pitchFamily="34" charset="0"/>
              <a:buChar char="•"/>
            </a:pPr>
            <a:r>
              <a:rPr lang="en-US" sz="1600" dirty="0"/>
              <a:t>Coral larvae =prey for many species </a:t>
            </a:r>
          </a:p>
          <a:p>
            <a:pPr marL="742950" lvl="1" indent="-285750" algn="l">
              <a:buFont typeface="Arial" panose="020B0604020202020204" pitchFamily="34" charset="0"/>
              <a:buChar char="•"/>
            </a:pPr>
            <a:r>
              <a:rPr lang="en-US" sz="1600" dirty="0"/>
              <a:t>Sea anemones, fishes, corals (corallivores) </a:t>
            </a:r>
          </a:p>
          <a:p>
            <a:pPr marL="742950" lvl="1" indent="-285750" algn="l">
              <a:buFont typeface="Arial" panose="020B0604020202020204" pitchFamily="34" charset="0"/>
              <a:buChar char="•"/>
            </a:pPr>
            <a:r>
              <a:rPr lang="en-US" sz="1600" dirty="0"/>
              <a:t>Issues with sedimentation</a:t>
            </a:r>
          </a:p>
          <a:p>
            <a:pPr marL="285750" indent="-285750">
              <a:buFont typeface="Arial" panose="020B0604020202020204" pitchFamily="34" charset="0"/>
              <a:buChar char="•"/>
            </a:pPr>
            <a:r>
              <a:rPr lang="en-US" sz="1600" dirty="0"/>
              <a:t>Grazers help reduce algal overgrowth: can influence early-stage mortality </a:t>
            </a:r>
          </a:p>
          <a:p>
            <a:pPr marL="285750" indent="-285750">
              <a:buFont typeface="Arial" panose="020B0604020202020204" pitchFamily="34" charset="0"/>
              <a:buChar char="•"/>
            </a:pPr>
            <a:endParaRPr dirty="0"/>
          </a:p>
        </p:txBody>
      </p:sp>
      <p:sp>
        <p:nvSpPr>
          <p:cNvPr id="1402" name="Google Shape;1402;p41"/>
          <p:cNvSpPr/>
          <p:nvPr/>
        </p:nvSpPr>
        <p:spPr>
          <a:xfrm rot="1077752">
            <a:off x="929189" y="3443798"/>
            <a:ext cx="1438721" cy="457451"/>
          </a:xfrm>
          <a:custGeom>
            <a:avLst/>
            <a:gdLst/>
            <a:ahLst/>
            <a:cxnLst/>
            <a:rect l="l" t="t" r="r" b="b"/>
            <a:pathLst>
              <a:path w="3620" h="1151" extrusionOk="0">
                <a:moveTo>
                  <a:pt x="1" y="919"/>
                </a:moveTo>
                <a:cubicBezTo>
                  <a:pt x="2" y="919"/>
                  <a:pt x="4" y="920"/>
                  <a:pt x="5" y="920"/>
                </a:cubicBezTo>
                <a:lnTo>
                  <a:pt x="5" y="920"/>
                </a:lnTo>
                <a:cubicBezTo>
                  <a:pt x="4" y="920"/>
                  <a:pt x="2" y="919"/>
                  <a:pt x="1" y="919"/>
                </a:cubicBezTo>
                <a:close/>
                <a:moveTo>
                  <a:pt x="2449" y="0"/>
                </a:moveTo>
                <a:cubicBezTo>
                  <a:pt x="2419" y="0"/>
                  <a:pt x="2389" y="2"/>
                  <a:pt x="2358" y="7"/>
                </a:cubicBezTo>
                <a:cubicBezTo>
                  <a:pt x="2434" y="26"/>
                  <a:pt x="2506" y="58"/>
                  <a:pt x="2572" y="102"/>
                </a:cubicBezTo>
                <a:cubicBezTo>
                  <a:pt x="2559" y="102"/>
                  <a:pt x="2547" y="102"/>
                  <a:pt x="2535" y="102"/>
                </a:cubicBezTo>
                <a:cubicBezTo>
                  <a:pt x="2425" y="102"/>
                  <a:pt x="2314" y="110"/>
                  <a:pt x="2205" y="126"/>
                </a:cubicBezTo>
                <a:cubicBezTo>
                  <a:pt x="1878" y="174"/>
                  <a:pt x="1611" y="325"/>
                  <a:pt x="1316" y="461"/>
                </a:cubicBezTo>
                <a:cubicBezTo>
                  <a:pt x="1260" y="487"/>
                  <a:pt x="1192" y="516"/>
                  <a:pt x="1127" y="516"/>
                </a:cubicBezTo>
                <a:cubicBezTo>
                  <a:pt x="1097" y="516"/>
                  <a:pt x="1068" y="510"/>
                  <a:pt x="1041" y="495"/>
                </a:cubicBezTo>
                <a:cubicBezTo>
                  <a:pt x="957" y="447"/>
                  <a:pt x="902" y="357"/>
                  <a:pt x="830" y="293"/>
                </a:cubicBezTo>
                <a:cubicBezTo>
                  <a:pt x="696" y="178"/>
                  <a:pt x="527" y="116"/>
                  <a:pt x="354" y="116"/>
                </a:cubicBezTo>
                <a:cubicBezTo>
                  <a:pt x="295" y="116"/>
                  <a:pt x="235" y="123"/>
                  <a:pt x="176" y="138"/>
                </a:cubicBezTo>
                <a:cubicBezTo>
                  <a:pt x="294" y="144"/>
                  <a:pt x="415" y="178"/>
                  <a:pt x="491" y="266"/>
                </a:cubicBezTo>
                <a:cubicBezTo>
                  <a:pt x="529" y="311"/>
                  <a:pt x="553" y="367"/>
                  <a:pt x="581" y="421"/>
                </a:cubicBezTo>
                <a:cubicBezTo>
                  <a:pt x="617" y="485"/>
                  <a:pt x="662" y="543"/>
                  <a:pt x="716" y="590"/>
                </a:cubicBezTo>
                <a:cubicBezTo>
                  <a:pt x="585" y="662"/>
                  <a:pt x="457" y="742"/>
                  <a:pt x="334" y="826"/>
                </a:cubicBezTo>
                <a:cubicBezTo>
                  <a:pt x="258" y="877"/>
                  <a:pt x="137" y="922"/>
                  <a:pt x="38" y="922"/>
                </a:cubicBezTo>
                <a:cubicBezTo>
                  <a:pt x="27" y="922"/>
                  <a:pt x="16" y="921"/>
                  <a:pt x="5" y="920"/>
                </a:cubicBezTo>
                <a:lnTo>
                  <a:pt x="5" y="920"/>
                </a:lnTo>
                <a:cubicBezTo>
                  <a:pt x="59" y="926"/>
                  <a:pt x="112" y="930"/>
                  <a:pt x="166" y="930"/>
                </a:cubicBezTo>
                <a:cubicBezTo>
                  <a:pt x="329" y="930"/>
                  <a:pt x="491" y="899"/>
                  <a:pt x="645" y="838"/>
                </a:cubicBezTo>
                <a:cubicBezTo>
                  <a:pt x="758" y="792"/>
                  <a:pt x="868" y="730"/>
                  <a:pt x="987" y="698"/>
                </a:cubicBezTo>
                <a:cubicBezTo>
                  <a:pt x="1029" y="688"/>
                  <a:pt x="1070" y="683"/>
                  <a:pt x="1111" y="683"/>
                </a:cubicBezTo>
                <a:cubicBezTo>
                  <a:pt x="1330" y="683"/>
                  <a:pt x="1545" y="813"/>
                  <a:pt x="1745" y="883"/>
                </a:cubicBezTo>
                <a:cubicBezTo>
                  <a:pt x="2010" y="978"/>
                  <a:pt x="2289" y="1025"/>
                  <a:pt x="2570" y="1025"/>
                </a:cubicBezTo>
                <a:cubicBezTo>
                  <a:pt x="2607" y="1025"/>
                  <a:pt x="2644" y="1024"/>
                  <a:pt x="2681" y="1023"/>
                </a:cubicBezTo>
                <a:lnTo>
                  <a:pt x="2681" y="1023"/>
                </a:lnTo>
                <a:cubicBezTo>
                  <a:pt x="2655" y="1063"/>
                  <a:pt x="2635" y="1105"/>
                  <a:pt x="2619" y="1150"/>
                </a:cubicBezTo>
                <a:cubicBezTo>
                  <a:pt x="2701" y="1120"/>
                  <a:pt x="2775" y="1071"/>
                  <a:pt x="2837" y="1009"/>
                </a:cubicBezTo>
                <a:cubicBezTo>
                  <a:pt x="2942" y="995"/>
                  <a:pt x="3048" y="971"/>
                  <a:pt x="3150" y="939"/>
                </a:cubicBezTo>
                <a:cubicBezTo>
                  <a:pt x="3219" y="917"/>
                  <a:pt x="3620" y="786"/>
                  <a:pt x="3484" y="690"/>
                </a:cubicBezTo>
                <a:cubicBezTo>
                  <a:pt x="3518" y="680"/>
                  <a:pt x="3540" y="650"/>
                  <a:pt x="3540" y="618"/>
                </a:cubicBezTo>
                <a:cubicBezTo>
                  <a:pt x="3540" y="584"/>
                  <a:pt x="3530" y="553"/>
                  <a:pt x="3512" y="525"/>
                </a:cubicBezTo>
                <a:cubicBezTo>
                  <a:pt x="3375" y="284"/>
                  <a:pt x="3112" y="168"/>
                  <a:pt x="2829" y="124"/>
                </a:cubicBezTo>
                <a:cubicBezTo>
                  <a:pt x="2821" y="118"/>
                  <a:pt x="2813" y="112"/>
                  <a:pt x="2805" y="106"/>
                </a:cubicBezTo>
                <a:cubicBezTo>
                  <a:pt x="2699" y="37"/>
                  <a:pt x="2575" y="0"/>
                  <a:pt x="2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1"/>
          <p:cNvSpPr/>
          <p:nvPr/>
        </p:nvSpPr>
        <p:spPr>
          <a:xfrm rot="-839114">
            <a:off x="7207515" y="1478126"/>
            <a:ext cx="869890" cy="739398"/>
          </a:xfrm>
          <a:custGeom>
            <a:avLst/>
            <a:gdLst/>
            <a:ahLst/>
            <a:cxnLst/>
            <a:rect l="l" t="t" r="r" b="b"/>
            <a:pathLst>
              <a:path w="2747" h="2335" extrusionOk="0">
                <a:moveTo>
                  <a:pt x="2314" y="1"/>
                </a:moveTo>
                <a:lnTo>
                  <a:pt x="1870" y="80"/>
                </a:lnTo>
                <a:cubicBezTo>
                  <a:pt x="1523" y="144"/>
                  <a:pt x="1172" y="208"/>
                  <a:pt x="854" y="357"/>
                </a:cubicBezTo>
                <a:cubicBezTo>
                  <a:pt x="593" y="479"/>
                  <a:pt x="359" y="656"/>
                  <a:pt x="134" y="836"/>
                </a:cubicBezTo>
                <a:cubicBezTo>
                  <a:pt x="74" y="884"/>
                  <a:pt x="11" y="941"/>
                  <a:pt x="5" y="1017"/>
                </a:cubicBezTo>
                <a:cubicBezTo>
                  <a:pt x="1" y="1079"/>
                  <a:pt x="37" y="1133"/>
                  <a:pt x="70" y="1182"/>
                </a:cubicBezTo>
                <a:cubicBezTo>
                  <a:pt x="194" y="1356"/>
                  <a:pt x="351" y="1503"/>
                  <a:pt x="533" y="1615"/>
                </a:cubicBezTo>
                <a:cubicBezTo>
                  <a:pt x="668" y="1898"/>
                  <a:pt x="862" y="2125"/>
                  <a:pt x="1071" y="2243"/>
                </a:cubicBezTo>
                <a:cubicBezTo>
                  <a:pt x="975" y="2171"/>
                  <a:pt x="895" y="2051"/>
                  <a:pt x="834" y="1918"/>
                </a:cubicBezTo>
                <a:cubicBezTo>
                  <a:pt x="806" y="1858"/>
                  <a:pt x="780" y="1796"/>
                  <a:pt x="758" y="1732"/>
                </a:cubicBezTo>
                <a:lnTo>
                  <a:pt x="758" y="1732"/>
                </a:lnTo>
                <a:lnTo>
                  <a:pt x="764" y="1736"/>
                </a:lnTo>
                <a:cubicBezTo>
                  <a:pt x="899" y="2003"/>
                  <a:pt x="1087" y="2221"/>
                  <a:pt x="1290" y="2334"/>
                </a:cubicBezTo>
                <a:cubicBezTo>
                  <a:pt x="1194" y="2263"/>
                  <a:pt x="1113" y="2143"/>
                  <a:pt x="1051" y="2009"/>
                </a:cubicBezTo>
                <a:cubicBezTo>
                  <a:pt x="1019" y="1944"/>
                  <a:pt x="993" y="1876"/>
                  <a:pt x="967" y="1804"/>
                </a:cubicBezTo>
                <a:lnTo>
                  <a:pt x="967" y="1804"/>
                </a:lnTo>
                <a:cubicBezTo>
                  <a:pt x="1068" y="1832"/>
                  <a:pt x="1172" y="1845"/>
                  <a:pt x="1275" y="1845"/>
                </a:cubicBezTo>
                <a:cubicBezTo>
                  <a:pt x="1306" y="1845"/>
                  <a:pt x="1336" y="1844"/>
                  <a:pt x="1366" y="1842"/>
                </a:cubicBezTo>
                <a:cubicBezTo>
                  <a:pt x="1697" y="2013"/>
                  <a:pt x="2049" y="2137"/>
                  <a:pt x="2414" y="2205"/>
                </a:cubicBezTo>
                <a:cubicBezTo>
                  <a:pt x="2414" y="2155"/>
                  <a:pt x="2277" y="2063"/>
                  <a:pt x="2237" y="2031"/>
                </a:cubicBezTo>
                <a:cubicBezTo>
                  <a:pt x="2171" y="1984"/>
                  <a:pt x="2113" y="1922"/>
                  <a:pt x="2071" y="1852"/>
                </a:cubicBezTo>
                <a:cubicBezTo>
                  <a:pt x="2017" y="1758"/>
                  <a:pt x="1982" y="1657"/>
                  <a:pt x="1962" y="1553"/>
                </a:cubicBezTo>
                <a:cubicBezTo>
                  <a:pt x="2005" y="1503"/>
                  <a:pt x="2045" y="1451"/>
                  <a:pt x="2081" y="1396"/>
                </a:cubicBezTo>
                <a:cubicBezTo>
                  <a:pt x="2265" y="1461"/>
                  <a:pt x="2404" y="1669"/>
                  <a:pt x="2550" y="1798"/>
                </a:cubicBezTo>
                <a:cubicBezTo>
                  <a:pt x="2609" y="1533"/>
                  <a:pt x="2727" y="961"/>
                  <a:pt x="2747" y="690"/>
                </a:cubicBezTo>
                <a:lnTo>
                  <a:pt x="2747" y="690"/>
                </a:lnTo>
                <a:cubicBezTo>
                  <a:pt x="2561" y="720"/>
                  <a:pt x="2332" y="963"/>
                  <a:pt x="2159" y="1033"/>
                </a:cubicBezTo>
                <a:cubicBezTo>
                  <a:pt x="2167" y="915"/>
                  <a:pt x="2023" y="836"/>
                  <a:pt x="2015" y="722"/>
                </a:cubicBezTo>
                <a:cubicBezTo>
                  <a:pt x="2015" y="680"/>
                  <a:pt x="2025" y="640"/>
                  <a:pt x="2045" y="605"/>
                </a:cubicBezTo>
                <a:cubicBezTo>
                  <a:pt x="2135" y="401"/>
                  <a:pt x="2294" y="222"/>
                  <a:pt x="23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a:extLst>
              <a:ext uri="{FF2B5EF4-FFF2-40B4-BE49-F238E27FC236}">
                <a16:creationId xmlns:a16="http://schemas.microsoft.com/office/drawing/2014/main" id="{DE04AEAB-B1A4-98FE-A36B-7C2298BAB1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5368" y="3812656"/>
            <a:ext cx="2598491" cy="148590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677C4DF7-D5B3-A6D1-A96E-A9398856EC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250" y="187707"/>
            <a:ext cx="2231136" cy="1115568"/>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38"/>
          <p:cNvSpPr/>
          <p:nvPr/>
        </p:nvSpPr>
        <p:spPr>
          <a:xfrm>
            <a:off x="1723275" y="1152575"/>
            <a:ext cx="865200" cy="865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8"/>
          <p:cNvSpPr/>
          <p:nvPr/>
        </p:nvSpPr>
        <p:spPr>
          <a:xfrm>
            <a:off x="1720896" y="2412433"/>
            <a:ext cx="865200" cy="865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8"/>
          <p:cNvSpPr txBox="1">
            <a:spLocks noGrp="1"/>
          </p:cNvSpPr>
          <p:nvPr>
            <p:ph type="title"/>
          </p:nvPr>
        </p:nvSpPr>
        <p:spPr>
          <a:xfrm>
            <a:off x="598080" y="41011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dk1"/>
                </a:solidFill>
              </a:rPr>
              <a:t>We want to Understand:</a:t>
            </a:r>
            <a:endParaRPr sz="3200" dirty="0">
              <a:solidFill>
                <a:schemeClr val="dk1"/>
              </a:solidFill>
              <a:latin typeface="Montserrat"/>
              <a:ea typeface="Montserrat"/>
              <a:cs typeface="Montserrat"/>
              <a:sym typeface="Montserrat"/>
            </a:endParaRPr>
          </a:p>
        </p:txBody>
      </p:sp>
      <p:sp>
        <p:nvSpPr>
          <p:cNvPr id="1367" name="Google Shape;1367;p38"/>
          <p:cNvSpPr txBox="1">
            <a:spLocks noGrp="1"/>
          </p:cNvSpPr>
          <p:nvPr>
            <p:ph type="subTitle" idx="1"/>
          </p:nvPr>
        </p:nvSpPr>
        <p:spPr>
          <a:xfrm>
            <a:off x="2652750" y="1529236"/>
            <a:ext cx="3973800" cy="39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 amphinomid found in tropical and temperate seas – Scleractinian coral </a:t>
            </a:r>
            <a:endParaRPr dirty="0"/>
          </a:p>
        </p:txBody>
      </p:sp>
      <p:sp>
        <p:nvSpPr>
          <p:cNvPr id="1368" name="Google Shape;1368;p38"/>
          <p:cNvSpPr txBox="1">
            <a:spLocks noGrp="1"/>
          </p:cNvSpPr>
          <p:nvPr>
            <p:ph type="subTitle" idx="2"/>
          </p:nvPr>
        </p:nvSpPr>
        <p:spPr>
          <a:xfrm>
            <a:off x="2652750" y="2962512"/>
            <a:ext cx="3973800" cy="39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Changing of a species diet during development </a:t>
            </a:r>
          </a:p>
          <a:p>
            <a:pPr marL="0" lvl="0" indent="0" algn="l" rtl="0">
              <a:spcBef>
                <a:spcPts val="0"/>
              </a:spcBef>
              <a:spcAft>
                <a:spcPts val="0"/>
              </a:spcAft>
              <a:buNone/>
            </a:pPr>
            <a:r>
              <a:rPr lang="en-US" dirty="0"/>
              <a:t>Compare predation on two species of corals, at two different ages</a:t>
            </a:r>
          </a:p>
        </p:txBody>
      </p:sp>
      <p:sp>
        <p:nvSpPr>
          <p:cNvPr id="1370" name="Google Shape;1370;p38"/>
          <p:cNvSpPr txBox="1">
            <a:spLocks noGrp="1"/>
          </p:cNvSpPr>
          <p:nvPr>
            <p:ph type="title" idx="5"/>
          </p:nvPr>
        </p:nvSpPr>
        <p:spPr>
          <a:xfrm>
            <a:off x="1788525" y="1361375"/>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372" name="Google Shape;1372;p38"/>
          <p:cNvSpPr txBox="1">
            <a:spLocks noGrp="1"/>
          </p:cNvSpPr>
          <p:nvPr>
            <p:ph type="title" idx="7"/>
          </p:nvPr>
        </p:nvSpPr>
        <p:spPr>
          <a:xfrm>
            <a:off x="1720896" y="2621233"/>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374" name="Google Shape;1374;p38"/>
          <p:cNvSpPr txBox="1">
            <a:spLocks noGrp="1"/>
          </p:cNvSpPr>
          <p:nvPr>
            <p:ph type="subTitle" idx="9"/>
          </p:nvPr>
        </p:nvSpPr>
        <p:spPr>
          <a:xfrm>
            <a:off x="2652750" y="1240238"/>
            <a:ext cx="44190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i="1" dirty="0"/>
              <a:t>Hermodice carunculata </a:t>
            </a:r>
            <a:endParaRPr i="1" dirty="0"/>
          </a:p>
        </p:txBody>
      </p:sp>
      <p:sp>
        <p:nvSpPr>
          <p:cNvPr id="1375" name="Google Shape;1375;p38"/>
          <p:cNvSpPr txBox="1">
            <a:spLocks noGrp="1"/>
          </p:cNvSpPr>
          <p:nvPr>
            <p:ph type="subTitle" idx="13"/>
          </p:nvPr>
        </p:nvSpPr>
        <p:spPr>
          <a:xfrm>
            <a:off x="2652750" y="2522923"/>
            <a:ext cx="5213327"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fireworm’s ontogenic shifts</a:t>
            </a:r>
            <a:endParaRPr dirty="0"/>
          </a:p>
        </p:txBody>
      </p:sp>
      <p:sp>
        <p:nvSpPr>
          <p:cNvPr id="1378" name="Google Shape;1378;p38"/>
          <p:cNvSpPr/>
          <p:nvPr/>
        </p:nvSpPr>
        <p:spPr>
          <a:xfrm>
            <a:off x="4216598" y="3153777"/>
            <a:ext cx="45293" cy="38062"/>
          </a:xfrm>
          <a:custGeom>
            <a:avLst/>
            <a:gdLst/>
            <a:ahLst/>
            <a:cxnLst/>
            <a:rect l="l" t="t" r="r" b="b"/>
            <a:pathLst>
              <a:path w="238" h="200" extrusionOk="0">
                <a:moveTo>
                  <a:pt x="110" y="0"/>
                </a:moveTo>
                <a:cubicBezTo>
                  <a:pt x="66" y="0"/>
                  <a:pt x="23" y="29"/>
                  <a:pt x="13" y="80"/>
                </a:cubicBezTo>
                <a:cubicBezTo>
                  <a:pt x="1" y="134"/>
                  <a:pt x="34" y="186"/>
                  <a:pt x="88" y="198"/>
                </a:cubicBezTo>
                <a:cubicBezTo>
                  <a:pt x="96" y="199"/>
                  <a:pt x="103" y="200"/>
                  <a:pt x="110" y="200"/>
                </a:cubicBezTo>
                <a:cubicBezTo>
                  <a:pt x="186" y="200"/>
                  <a:pt x="238" y="114"/>
                  <a:pt x="194" y="46"/>
                </a:cubicBezTo>
                <a:cubicBezTo>
                  <a:pt x="173" y="15"/>
                  <a:pt x="141" y="0"/>
                  <a:pt x="110" y="0"/>
                </a:cubicBezTo>
                <a:close/>
              </a:path>
            </a:pathLst>
          </a:custGeom>
          <a:solidFill>
            <a:schemeClr val="accent5"/>
          </a:solidFill>
          <a:ln>
            <a:noFill/>
          </a:ln>
          <a:effectLst>
            <a:outerShdw blurRad="85725" dist="28575" dir="2580000" algn="bl" rotWithShape="0">
              <a:schemeClr val="dk1">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8"/>
          <p:cNvSpPr/>
          <p:nvPr/>
        </p:nvSpPr>
        <p:spPr>
          <a:xfrm>
            <a:off x="4211840" y="3154157"/>
            <a:ext cx="39013" cy="34636"/>
          </a:xfrm>
          <a:custGeom>
            <a:avLst/>
            <a:gdLst/>
            <a:ahLst/>
            <a:cxnLst/>
            <a:rect l="l" t="t" r="r" b="b"/>
            <a:pathLst>
              <a:path w="205" h="182" extrusionOk="0">
                <a:moveTo>
                  <a:pt x="133" y="0"/>
                </a:moveTo>
                <a:cubicBezTo>
                  <a:pt x="45" y="0"/>
                  <a:pt x="1" y="119"/>
                  <a:pt x="74" y="177"/>
                </a:cubicBezTo>
                <a:lnTo>
                  <a:pt x="74" y="177"/>
                </a:lnTo>
                <a:cubicBezTo>
                  <a:pt x="11" y="108"/>
                  <a:pt x="71" y="8"/>
                  <a:pt x="149" y="8"/>
                </a:cubicBezTo>
                <a:cubicBezTo>
                  <a:pt x="167" y="8"/>
                  <a:pt x="186" y="14"/>
                  <a:pt x="205" y="26"/>
                </a:cubicBezTo>
                <a:cubicBezTo>
                  <a:pt x="191" y="14"/>
                  <a:pt x="175" y="6"/>
                  <a:pt x="155" y="2"/>
                </a:cubicBezTo>
                <a:cubicBezTo>
                  <a:pt x="148" y="1"/>
                  <a:pt x="140" y="0"/>
                  <a:pt x="133" y="0"/>
                </a:cubicBezTo>
                <a:close/>
                <a:moveTo>
                  <a:pt x="74" y="177"/>
                </a:moveTo>
                <a:cubicBezTo>
                  <a:pt x="76" y="178"/>
                  <a:pt x="78" y="180"/>
                  <a:pt x="79" y="182"/>
                </a:cubicBezTo>
                <a:lnTo>
                  <a:pt x="81" y="182"/>
                </a:lnTo>
                <a:cubicBezTo>
                  <a:pt x="79" y="180"/>
                  <a:pt x="77" y="178"/>
                  <a:pt x="74" y="177"/>
                </a:cubicBezTo>
                <a:close/>
              </a:path>
            </a:pathLst>
          </a:custGeom>
          <a:solidFill>
            <a:schemeClr val="accent5"/>
          </a:solidFill>
          <a:ln>
            <a:noFill/>
          </a:ln>
          <a:effectLst>
            <a:outerShdw blurRad="85725" dist="28575" dir="2580000" algn="bl" rotWithShape="0">
              <a:schemeClr val="dk1">
                <a:alpha val="8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D33AADEB-CB2E-44E9-77F6-DB1402EC7F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4667" y="3903262"/>
            <a:ext cx="1820277" cy="1365208"/>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14"/>
        <p:cNvGrpSpPr/>
        <p:nvPr/>
      </p:nvGrpSpPr>
      <p:grpSpPr>
        <a:xfrm>
          <a:off x="0" y="0"/>
          <a:ext cx="0" cy="0"/>
          <a:chOff x="0" y="0"/>
          <a:chExt cx="0" cy="0"/>
        </a:xfrm>
      </p:grpSpPr>
      <p:sp>
        <p:nvSpPr>
          <p:cNvPr id="1415" name="Google Shape;1415;p43"/>
          <p:cNvSpPr/>
          <p:nvPr/>
        </p:nvSpPr>
        <p:spPr>
          <a:xfrm>
            <a:off x="4546313" y="2034988"/>
            <a:ext cx="832800" cy="83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3"/>
          <p:cNvSpPr/>
          <p:nvPr/>
        </p:nvSpPr>
        <p:spPr>
          <a:xfrm>
            <a:off x="1008700" y="1338375"/>
            <a:ext cx="832800" cy="832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dk1"/>
                </a:solidFill>
              </a:rPr>
              <a:t>Variables of Interest</a:t>
            </a:r>
            <a:endParaRPr lang="en-US" dirty="0">
              <a:solidFill>
                <a:schemeClr val="dk1"/>
              </a:solidFill>
              <a:latin typeface="Montserrat"/>
              <a:ea typeface="Montserrat"/>
              <a:cs typeface="Montserrat"/>
              <a:sym typeface="Montserrat"/>
            </a:endParaRPr>
          </a:p>
        </p:txBody>
      </p:sp>
      <p:sp>
        <p:nvSpPr>
          <p:cNvPr id="1418" name="Google Shape;1418;p43"/>
          <p:cNvSpPr txBox="1">
            <a:spLocks noGrp="1"/>
          </p:cNvSpPr>
          <p:nvPr>
            <p:ph type="subTitle" idx="1"/>
          </p:nvPr>
        </p:nvSpPr>
        <p:spPr>
          <a:xfrm>
            <a:off x="5347285" y="2755560"/>
            <a:ext cx="2505600" cy="10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3 different class sizes (and control)</a:t>
            </a:r>
            <a:endParaRPr dirty="0"/>
          </a:p>
        </p:txBody>
      </p:sp>
      <p:sp>
        <p:nvSpPr>
          <p:cNvPr id="1419" name="Google Shape;1419;p43"/>
          <p:cNvSpPr txBox="1">
            <a:spLocks noGrp="1"/>
          </p:cNvSpPr>
          <p:nvPr>
            <p:ph type="subTitle" idx="2"/>
          </p:nvPr>
        </p:nvSpPr>
        <p:spPr>
          <a:xfrm>
            <a:off x="1841500" y="2058247"/>
            <a:ext cx="2505600" cy="10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Two species, at the polyp and adult fragments</a:t>
            </a:r>
            <a:endParaRPr dirty="0"/>
          </a:p>
        </p:txBody>
      </p:sp>
      <p:sp>
        <p:nvSpPr>
          <p:cNvPr id="1420" name="Google Shape;1420;p43"/>
          <p:cNvSpPr txBox="1">
            <a:spLocks noGrp="1"/>
          </p:cNvSpPr>
          <p:nvPr>
            <p:ph type="subTitle" idx="3"/>
          </p:nvPr>
        </p:nvSpPr>
        <p:spPr>
          <a:xfrm>
            <a:off x="1841500" y="1379325"/>
            <a:ext cx="2505600" cy="75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Coral </a:t>
            </a:r>
            <a:endParaRPr dirty="0"/>
          </a:p>
        </p:txBody>
      </p:sp>
      <p:sp>
        <p:nvSpPr>
          <p:cNvPr id="1421" name="Google Shape;1421;p43"/>
          <p:cNvSpPr txBox="1">
            <a:spLocks noGrp="1"/>
          </p:cNvSpPr>
          <p:nvPr>
            <p:ph type="subTitle" idx="4"/>
          </p:nvPr>
        </p:nvSpPr>
        <p:spPr>
          <a:xfrm>
            <a:off x="5347288" y="2075938"/>
            <a:ext cx="2505600" cy="75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Fireworms</a:t>
            </a:r>
            <a:endParaRPr dirty="0"/>
          </a:p>
        </p:txBody>
      </p:sp>
      <p:grpSp>
        <p:nvGrpSpPr>
          <p:cNvPr id="1422" name="Google Shape;1422;p43"/>
          <p:cNvGrpSpPr/>
          <p:nvPr/>
        </p:nvGrpSpPr>
        <p:grpSpPr>
          <a:xfrm>
            <a:off x="1228322" y="1530112"/>
            <a:ext cx="450470" cy="449325"/>
            <a:chOff x="-20946600" y="3317850"/>
            <a:chExt cx="304825" cy="304050"/>
          </a:xfrm>
        </p:grpSpPr>
        <p:sp>
          <p:nvSpPr>
            <p:cNvPr id="1423" name="Google Shape;1423;p4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43"/>
          <p:cNvGrpSpPr/>
          <p:nvPr/>
        </p:nvGrpSpPr>
        <p:grpSpPr>
          <a:xfrm>
            <a:off x="4719436" y="2244034"/>
            <a:ext cx="486566" cy="414708"/>
            <a:chOff x="-19835275" y="3330250"/>
            <a:chExt cx="329250" cy="280625"/>
          </a:xfrm>
        </p:grpSpPr>
        <p:sp>
          <p:nvSpPr>
            <p:cNvPr id="1427" name="Google Shape;1427;p43"/>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3"/>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3"/>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08" name="Google Shape;1408;p42"/>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Methods</a:t>
            </a:r>
            <a:endParaRPr dirty="0">
              <a:latin typeface="Montserrat"/>
              <a:ea typeface="Montserrat"/>
              <a:cs typeface="Montserrat"/>
              <a:sym typeface="Montserrat"/>
            </a:endParaRPr>
          </a:p>
        </p:txBody>
      </p:sp>
      <p:pic>
        <p:nvPicPr>
          <p:cNvPr id="1409" name="Google Shape;1409;p42"/>
          <p:cNvPicPr preferRelativeResize="0"/>
          <p:nvPr/>
        </p:nvPicPr>
        <p:blipFill rotWithShape="1">
          <a:blip r:embed="rId3"/>
          <a:srcRect l="11889" r="11889"/>
          <a:stretch/>
        </p:blipFill>
        <p:spPr>
          <a:xfrm>
            <a:off x="5278199" y="1254700"/>
            <a:ext cx="2919600" cy="2805236"/>
          </a:xfrm>
          <a:prstGeom prst="flowChartConnector">
            <a:avLst/>
          </a:prstGeom>
          <a:noFill/>
          <a:ln>
            <a:noFill/>
          </a:ln>
          <a:effectLst>
            <a:outerShdw blurRad="114300" dist="38100" dir="5400000" algn="bl" rotWithShape="0">
              <a:schemeClr val="lt1">
                <a:alpha val="50000"/>
              </a:schemeClr>
            </a:outerShdw>
          </a:effectLst>
        </p:spPr>
      </p:pic>
      <p:sp>
        <p:nvSpPr>
          <p:cNvPr id="1410" name="Google Shape;1410;p42"/>
          <p:cNvSpPr txBox="1">
            <a:spLocks noGrp="1"/>
          </p:cNvSpPr>
          <p:nvPr>
            <p:ph type="body" idx="1"/>
          </p:nvPr>
        </p:nvSpPr>
        <p:spPr>
          <a:xfrm>
            <a:off x="720100" y="1440225"/>
            <a:ext cx="3852000" cy="1940100"/>
          </a:xfrm>
          <a:prstGeom prst="rect">
            <a:avLst/>
          </a:prstGeom>
        </p:spPr>
        <p:txBody>
          <a:bodyPr spcFirstLastPara="1" wrap="square" lIns="91425" tIns="91425" rIns="91425" bIns="91425" anchor="t" anchorCtr="0">
            <a:noAutofit/>
          </a:bodyPr>
          <a:lstStyle/>
          <a:p>
            <a:pPr marL="285750" indent="-285750">
              <a:buSzPts val="1100"/>
            </a:pPr>
            <a:r>
              <a:rPr lang="en-US" dirty="0"/>
              <a:t>Performed in a laboratory setting</a:t>
            </a:r>
          </a:p>
          <a:p>
            <a:pPr marL="285750" indent="-285750">
              <a:buSzPts val="1100"/>
            </a:pPr>
            <a:r>
              <a:rPr lang="en-US" dirty="0"/>
              <a:t>The two coral species collected: </a:t>
            </a:r>
          </a:p>
          <a:p>
            <a:pPr marL="742950" lvl="1" indent="-285750">
              <a:buSzPts val="1100"/>
            </a:pPr>
            <a:r>
              <a:rPr lang="en-US" dirty="0"/>
              <a:t>Montastraea faveolata (broadcast spawner): 2 days old and adult</a:t>
            </a:r>
          </a:p>
          <a:p>
            <a:pPr marL="742950" lvl="1" indent="-285750">
              <a:buSzPts val="1100"/>
            </a:pPr>
            <a:r>
              <a:rPr lang="en-US" dirty="0"/>
              <a:t>Agaricia </a:t>
            </a:r>
            <a:r>
              <a:rPr lang="en-US" dirty="0" err="1"/>
              <a:t>humulis</a:t>
            </a:r>
            <a:r>
              <a:rPr lang="en-US" dirty="0"/>
              <a:t> (brooder): 3 weeks old and adult</a:t>
            </a:r>
          </a:p>
          <a:p>
            <a:pPr marL="1200150" lvl="2" indent="-285750">
              <a:buSzPts val="1100"/>
            </a:pPr>
            <a:r>
              <a:rPr lang="en-US" dirty="0"/>
              <a:t>Collected from reefs adjacent to lab</a:t>
            </a:r>
          </a:p>
          <a:p>
            <a:pPr marL="285750" indent="-285750">
              <a:buSzPts val="1100"/>
            </a:pPr>
            <a:r>
              <a:rPr lang="en-US" dirty="0"/>
              <a:t>The </a:t>
            </a:r>
            <a:r>
              <a:rPr lang="en-US" dirty="0" err="1"/>
              <a:t>fireworms</a:t>
            </a:r>
            <a:r>
              <a:rPr lang="en-US" dirty="0"/>
              <a:t> were unfed for 5 days prior </a:t>
            </a:r>
          </a:p>
          <a:p>
            <a:pPr marL="742950" lvl="1" indent="-285750">
              <a:buSzPts val="1100"/>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sp>
        <p:nvSpPr>
          <p:cNvPr id="1632" name="Google Shape;1632;p50"/>
          <p:cNvSpPr txBox="1">
            <a:spLocks noGrp="1"/>
          </p:cNvSpPr>
          <p:nvPr>
            <p:ph type="title"/>
          </p:nvPr>
        </p:nvSpPr>
        <p:spPr>
          <a:xfrm>
            <a:off x="713225" y="-325464"/>
            <a:ext cx="3274800" cy="204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The Experimental Unit </a:t>
            </a:r>
            <a:endParaRPr dirty="0">
              <a:latin typeface="Montserrat"/>
              <a:ea typeface="Montserrat"/>
              <a:cs typeface="Montserrat"/>
              <a:sym typeface="Montserrat"/>
            </a:endParaRPr>
          </a:p>
        </p:txBody>
      </p:sp>
      <p:sp>
        <p:nvSpPr>
          <p:cNvPr id="1633" name="Google Shape;1633;p50"/>
          <p:cNvSpPr txBox="1">
            <a:spLocks noGrp="1"/>
          </p:cNvSpPr>
          <p:nvPr>
            <p:ph type="subTitle" idx="1"/>
          </p:nvPr>
        </p:nvSpPr>
        <p:spPr>
          <a:xfrm>
            <a:off x="713225" y="1718436"/>
            <a:ext cx="2785500" cy="2916864"/>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dirty="0"/>
              <a:t>Each experimental unit was:</a:t>
            </a:r>
          </a:p>
          <a:p>
            <a:pPr marL="742950" lvl="1" indent="-285750" algn="l">
              <a:buFont typeface="Arial" panose="020B0604020202020204" pitchFamily="34" charset="0"/>
              <a:buChar char="•"/>
            </a:pPr>
            <a:r>
              <a:rPr lang="en-US" dirty="0"/>
              <a:t>10 larvae</a:t>
            </a:r>
          </a:p>
          <a:p>
            <a:pPr marL="742950" lvl="1" indent="-285750" algn="l">
              <a:buFont typeface="Arial" panose="020B0604020202020204" pitchFamily="34" charset="0"/>
              <a:buChar char="•"/>
            </a:pPr>
            <a:r>
              <a:rPr lang="en-US" dirty="0"/>
              <a:t>Adult fragment</a:t>
            </a:r>
          </a:p>
          <a:p>
            <a:pPr marL="742950" lvl="1" indent="-285750" algn="l">
              <a:buFont typeface="Arial" panose="020B0604020202020204" pitchFamily="34" charset="0"/>
              <a:buChar char="•"/>
            </a:pPr>
            <a:r>
              <a:rPr lang="en-US" dirty="0"/>
              <a:t>Terracotta piece</a:t>
            </a:r>
          </a:p>
          <a:p>
            <a:pPr marL="742950" lvl="1" indent="-285750" algn="l">
              <a:buFont typeface="Arial" panose="020B0604020202020204" pitchFamily="34" charset="0"/>
              <a:buChar char="•"/>
            </a:pPr>
            <a:r>
              <a:rPr lang="en-US" dirty="0"/>
              <a:t>1 L container </a:t>
            </a:r>
          </a:p>
          <a:p>
            <a:pPr marL="285750" indent="-285750">
              <a:buFont typeface="Arial" panose="020B0604020202020204" pitchFamily="34" charset="0"/>
              <a:buChar char="•"/>
            </a:pPr>
            <a:r>
              <a:rPr lang="en-US" dirty="0"/>
              <a:t>Then randomly assigned one of four predation treatments:</a:t>
            </a:r>
          </a:p>
          <a:p>
            <a:pPr marL="0" indent="0"/>
            <a:r>
              <a:rPr lang="en-US" dirty="0"/>
              <a:t>             1.  8 small Fireworms</a:t>
            </a:r>
          </a:p>
          <a:p>
            <a:pPr marL="0" indent="0"/>
            <a:r>
              <a:rPr lang="en-US" dirty="0"/>
              <a:t>             2. 4 mid-sized Fireworms</a:t>
            </a:r>
          </a:p>
          <a:p>
            <a:pPr marL="0" indent="0"/>
            <a:r>
              <a:rPr lang="en-US" dirty="0"/>
              <a:t>             3. 1 large sized Fireworm</a:t>
            </a:r>
          </a:p>
          <a:p>
            <a:pPr marL="0" indent="0"/>
            <a:r>
              <a:rPr lang="en-US" dirty="0"/>
              <a:t>             4.  No Fireworms</a:t>
            </a:r>
          </a:p>
          <a:p>
            <a:pPr marL="285750" indent="-285750">
              <a:buFont typeface="Arial" panose="020B0604020202020204" pitchFamily="34" charset="0"/>
              <a:buChar char="•"/>
            </a:pPr>
            <a:r>
              <a:rPr lang="en-US" dirty="0"/>
              <a:t>Time of study: 4 days , 32 containers</a:t>
            </a:r>
          </a:p>
          <a:p>
            <a:pPr marL="285750" indent="-285750">
              <a:buFont typeface="Arial" panose="020B0604020202020204" pitchFamily="34" charset="0"/>
              <a:buChar char="•"/>
            </a:pPr>
            <a:endParaRPr lang="en-US" dirty="0"/>
          </a:p>
        </p:txBody>
      </p:sp>
      <p:pic>
        <p:nvPicPr>
          <p:cNvPr id="1634" name="Google Shape;1634;p50"/>
          <p:cNvPicPr preferRelativeResize="0">
            <a:picLocks noGrp="1"/>
          </p:cNvPicPr>
          <p:nvPr>
            <p:ph type="pic" idx="2"/>
          </p:nvPr>
        </p:nvPicPr>
        <p:blipFill rotWithShape="1">
          <a:blip r:embed="rId3"/>
          <a:srcRect l="30204" r="30204"/>
          <a:stretch/>
        </p:blipFill>
        <p:spPr>
          <a:xfrm>
            <a:off x="4303675" y="508200"/>
            <a:ext cx="4127100" cy="4127100"/>
          </a:xfrm>
          <a:prstGeom prst="ellipse">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4"/>
        <p:cNvGrpSpPr/>
        <p:nvPr/>
      </p:nvGrpSpPr>
      <p:grpSpPr>
        <a:xfrm>
          <a:off x="0" y="0"/>
          <a:ext cx="0" cy="0"/>
          <a:chOff x="0" y="0"/>
          <a:chExt cx="0" cy="0"/>
        </a:xfrm>
      </p:grpSpPr>
      <p:sp>
        <p:nvSpPr>
          <p:cNvPr id="1527" name="Google Shape;1527;p46"/>
          <p:cNvSpPr/>
          <p:nvPr/>
        </p:nvSpPr>
        <p:spPr>
          <a:xfrm>
            <a:off x="1254752" y="2904715"/>
            <a:ext cx="519900" cy="51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6"/>
          <p:cNvSpPr/>
          <p:nvPr/>
        </p:nvSpPr>
        <p:spPr>
          <a:xfrm>
            <a:off x="1254752" y="1273225"/>
            <a:ext cx="519900" cy="51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6"/>
          <p:cNvSpPr/>
          <p:nvPr/>
        </p:nvSpPr>
        <p:spPr>
          <a:xfrm>
            <a:off x="1254752" y="1817055"/>
            <a:ext cx="519900" cy="51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6"/>
          <p:cNvSpPr/>
          <p:nvPr/>
        </p:nvSpPr>
        <p:spPr>
          <a:xfrm>
            <a:off x="1254752" y="2360885"/>
            <a:ext cx="519900" cy="51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6"/>
          <p:cNvSpPr txBox="1">
            <a:spLocks noGrp="1"/>
          </p:cNvSpPr>
          <p:nvPr>
            <p:ph type="subTitle" idx="2"/>
          </p:nvPr>
        </p:nvSpPr>
        <p:spPr>
          <a:xfrm>
            <a:off x="4745375" y="1888572"/>
            <a:ext cx="34989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Pairwise comparisons between treatments </a:t>
            </a:r>
            <a:endParaRPr dirty="0"/>
          </a:p>
        </p:txBody>
      </p:sp>
      <p:sp>
        <p:nvSpPr>
          <p:cNvPr id="1532" name="Google Shape;1532;p46"/>
          <p:cNvSpPr txBox="1">
            <a:spLocks noGrp="1"/>
          </p:cNvSpPr>
          <p:nvPr>
            <p:ph type="subTitle" idx="5"/>
          </p:nvPr>
        </p:nvSpPr>
        <p:spPr>
          <a:xfrm>
            <a:off x="4745375" y="2432495"/>
            <a:ext cx="34989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Identification of differences in survival rates between coral species </a:t>
            </a:r>
            <a:endParaRPr dirty="0"/>
          </a:p>
        </p:txBody>
      </p:sp>
      <p:sp>
        <p:nvSpPr>
          <p:cNvPr id="1533" name="Google Shape;153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Statistical Analysis Methods</a:t>
            </a:r>
            <a:endParaRPr dirty="0">
              <a:latin typeface="Montserrat"/>
              <a:ea typeface="Montserrat"/>
              <a:cs typeface="Montserrat"/>
              <a:sym typeface="Montserrat"/>
            </a:endParaRPr>
          </a:p>
        </p:txBody>
      </p:sp>
      <p:sp>
        <p:nvSpPr>
          <p:cNvPr id="1534" name="Google Shape;1534;p46"/>
          <p:cNvSpPr txBox="1">
            <a:spLocks noGrp="1"/>
          </p:cNvSpPr>
          <p:nvPr>
            <p:ph type="subTitle" idx="1"/>
          </p:nvPr>
        </p:nvSpPr>
        <p:spPr>
          <a:xfrm>
            <a:off x="4745375" y="1344650"/>
            <a:ext cx="34989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Difference among treatments</a:t>
            </a:r>
            <a:endParaRPr dirty="0"/>
          </a:p>
        </p:txBody>
      </p:sp>
      <p:sp>
        <p:nvSpPr>
          <p:cNvPr id="1537" name="Google Shape;1537;p46"/>
          <p:cNvSpPr txBox="1">
            <a:spLocks noGrp="1"/>
          </p:cNvSpPr>
          <p:nvPr>
            <p:ph type="subTitle" idx="6"/>
          </p:nvPr>
        </p:nvSpPr>
        <p:spPr>
          <a:xfrm>
            <a:off x="4745375" y="2976417"/>
            <a:ext cx="34989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Used to analyze the difference in bite marks </a:t>
            </a:r>
            <a:endParaRPr dirty="0"/>
          </a:p>
        </p:txBody>
      </p:sp>
      <p:sp>
        <p:nvSpPr>
          <p:cNvPr id="1538" name="Google Shape;1538;p46"/>
          <p:cNvSpPr txBox="1">
            <a:spLocks noGrp="1"/>
          </p:cNvSpPr>
          <p:nvPr>
            <p:ph type="subTitle" idx="7"/>
          </p:nvPr>
        </p:nvSpPr>
        <p:spPr>
          <a:xfrm>
            <a:off x="1877736" y="1344650"/>
            <a:ext cx="3303863"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Kaplan-Meier Log Rank</a:t>
            </a:r>
            <a:endParaRPr dirty="0"/>
          </a:p>
        </p:txBody>
      </p:sp>
      <p:sp>
        <p:nvSpPr>
          <p:cNvPr id="1539" name="Google Shape;1539;p46"/>
          <p:cNvSpPr txBox="1">
            <a:spLocks noGrp="1"/>
          </p:cNvSpPr>
          <p:nvPr>
            <p:ph type="subTitle" idx="8"/>
          </p:nvPr>
        </p:nvSpPr>
        <p:spPr>
          <a:xfrm>
            <a:off x="1877955" y="1888568"/>
            <a:ext cx="28116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Holm-Sidak</a:t>
            </a:r>
            <a:endParaRPr dirty="0"/>
          </a:p>
        </p:txBody>
      </p:sp>
      <p:sp>
        <p:nvSpPr>
          <p:cNvPr id="1540" name="Google Shape;1540;p46"/>
          <p:cNvSpPr txBox="1">
            <a:spLocks noGrp="1"/>
          </p:cNvSpPr>
          <p:nvPr>
            <p:ph type="subTitle" idx="9"/>
          </p:nvPr>
        </p:nvSpPr>
        <p:spPr>
          <a:xfrm>
            <a:off x="1877956" y="2432485"/>
            <a:ext cx="28116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Cox Proportional Hazard </a:t>
            </a:r>
            <a:endParaRPr dirty="0"/>
          </a:p>
        </p:txBody>
      </p:sp>
      <p:sp>
        <p:nvSpPr>
          <p:cNvPr id="1543" name="Google Shape;1543;p46"/>
          <p:cNvSpPr txBox="1">
            <a:spLocks noGrp="1"/>
          </p:cNvSpPr>
          <p:nvPr>
            <p:ph type="subTitle" idx="15"/>
          </p:nvPr>
        </p:nvSpPr>
        <p:spPr>
          <a:xfrm>
            <a:off x="1877956" y="2976403"/>
            <a:ext cx="28116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Kruskal-Wallis</a:t>
            </a:r>
            <a:endParaRPr dirty="0"/>
          </a:p>
        </p:txBody>
      </p:sp>
      <p:grpSp>
        <p:nvGrpSpPr>
          <p:cNvPr id="1544" name="Google Shape;1544;p46"/>
          <p:cNvGrpSpPr/>
          <p:nvPr/>
        </p:nvGrpSpPr>
        <p:grpSpPr>
          <a:xfrm>
            <a:off x="1342382" y="1906068"/>
            <a:ext cx="344639" cy="342108"/>
            <a:chOff x="-21322300" y="3693325"/>
            <a:chExt cx="306400" cy="304150"/>
          </a:xfrm>
        </p:grpSpPr>
        <p:sp>
          <p:nvSpPr>
            <p:cNvPr id="1545" name="Google Shape;1545;p4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46"/>
          <p:cNvGrpSpPr/>
          <p:nvPr/>
        </p:nvGrpSpPr>
        <p:grpSpPr>
          <a:xfrm>
            <a:off x="1348926" y="2467122"/>
            <a:ext cx="324822" cy="323200"/>
            <a:chOff x="-19020075" y="4084200"/>
            <a:chExt cx="304825" cy="303275"/>
          </a:xfrm>
        </p:grpSpPr>
        <p:sp>
          <p:nvSpPr>
            <p:cNvPr id="1561" name="Google Shape;1561;p4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6"/>
          <p:cNvGrpSpPr/>
          <p:nvPr/>
        </p:nvGrpSpPr>
        <p:grpSpPr>
          <a:xfrm>
            <a:off x="1342390" y="3004993"/>
            <a:ext cx="344624" cy="339350"/>
            <a:chOff x="-17170750" y="4058800"/>
            <a:chExt cx="308775" cy="304050"/>
          </a:xfrm>
        </p:grpSpPr>
        <p:sp>
          <p:nvSpPr>
            <p:cNvPr id="1571" name="Google Shape;1571;p4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46"/>
          <p:cNvGrpSpPr/>
          <p:nvPr/>
        </p:nvGrpSpPr>
        <p:grpSpPr>
          <a:xfrm>
            <a:off x="1371090" y="1371585"/>
            <a:ext cx="287223" cy="323205"/>
            <a:chOff x="-17878825" y="3334400"/>
            <a:chExt cx="270200" cy="304050"/>
          </a:xfrm>
        </p:grpSpPr>
        <p:sp>
          <p:nvSpPr>
            <p:cNvPr id="1589" name="Google Shape;1589;p4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6558D-A0C3-9AFE-60A7-F55785E250F4}"/>
              </a:ext>
            </a:extLst>
          </p:cNvPr>
          <p:cNvSpPr>
            <a:spLocks noGrp="1"/>
          </p:cNvSpPr>
          <p:nvPr>
            <p:ph type="title"/>
          </p:nvPr>
        </p:nvSpPr>
        <p:spPr>
          <a:xfrm>
            <a:off x="2730405" y="4528145"/>
            <a:ext cx="6217200" cy="1057500"/>
          </a:xfrm>
        </p:spPr>
        <p:txBody>
          <a:bodyPr/>
          <a:lstStyle/>
          <a:p>
            <a:r>
              <a:rPr lang="en-US" dirty="0"/>
              <a:t>Kaplan-Meier</a:t>
            </a:r>
          </a:p>
        </p:txBody>
      </p:sp>
      <p:pic>
        <p:nvPicPr>
          <p:cNvPr id="4" name="Picture 3">
            <a:extLst>
              <a:ext uri="{FF2B5EF4-FFF2-40B4-BE49-F238E27FC236}">
                <a16:creationId xmlns:a16="http://schemas.microsoft.com/office/drawing/2014/main" id="{5FE1ED07-CACB-66E9-926B-C71F1C9BF73B}"/>
              </a:ext>
            </a:extLst>
          </p:cNvPr>
          <p:cNvPicPr>
            <a:picLocks noChangeAspect="1"/>
          </p:cNvPicPr>
          <p:nvPr/>
        </p:nvPicPr>
        <p:blipFill>
          <a:blip r:embed="rId3"/>
          <a:stretch>
            <a:fillRect/>
          </a:stretch>
        </p:blipFill>
        <p:spPr>
          <a:xfrm>
            <a:off x="-1959285" y="256032"/>
            <a:ext cx="7039722" cy="5143500"/>
          </a:xfrm>
          <a:prstGeom prst="rect">
            <a:avLst/>
          </a:prstGeom>
        </p:spPr>
      </p:pic>
      <p:sp>
        <p:nvSpPr>
          <p:cNvPr id="5" name="Google Shape;1845;p61">
            <a:extLst>
              <a:ext uri="{FF2B5EF4-FFF2-40B4-BE49-F238E27FC236}">
                <a16:creationId xmlns:a16="http://schemas.microsoft.com/office/drawing/2014/main" id="{3B92C1C3-3C05-98E6-D4E7-C81FA998A0AB}"/>
              </a:ext>
            </a:extLst>
          </p:cNvPr>
          <p:cNvSpPr/>
          <p:nvPr/>
        </p:nvSpPr>
        <p:spPr>
          <a:xfrm>
            <a:off x="5453205" y="714312"/>
            <a:ext cx="771600" cy="771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latin typeface="Montserrat ExtraBold"/>
                <a:ea typeface="Montserrat ExtraBold"/>
                <a:cs typeface="Montserrat ExtraBold"/>
                <a:sym typeface="Montserrat ExtraBold"/>
              </a:rPr>
              <a:t>&lt;2%</a:t>
            </a:r>
            <a:endParaRPr sz="2000" dirty="0">
              <a:solidFill>
                <a:schemeClr val="dk1"/>
              </a:solidFill>
              <a:latin typeface="Montserrat ExtraBold"/>
              <a:ea typeface="Montserrat ExtraBold"/>
              <a:cs typeface="Montserrat ExtraBold"/>
              <a:sym typeface="Montserrat ExtraBold"/>
            </a:endParaRPr>
          </a:p>
        </p:txBody>
      </p:sp>
      <p:sp>
        <p:nvSpPr>
          <p:cNvPr id="7" name="Google Shape;1841;p61">
            <a:extLst>
              <a:ext uri="{FF2B5EF4-FFF2-40B4-BE49-F238E27FC236}">
                <a16:creationId xmlns:a16="http://schemas.microsoft.com/office/drawing/2014/main" id="{CAF33F0E-EAA6-AC45-EE66-DBA9C61A6DBB}"/>
              </a:ext>
            </a:extLst>
          </p:cNvPr>
          <p:cNvSpPr txBox="1">
            <a:spLocks/>
          </p:cNvSpPr>
          <p:nvPr/>
        </p:nvSpPr>
        <p:spPr>
          <a:xfrm>
            <a:off x="6346725" y="1759005"/>
            <a:ext cx="2692500" cy="36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1pPr>
            <a:lvl2pPr marL="914400" marR="0" lvl="1"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2pPr>
            <a:lvl3pPr marL="1371600" marR="0" lvl="2"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3pPr>
            <a:lvl4pPr marL="1828800" marR="0" lvl="3"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5pPr>
            <a:lvl6pPr marL="2743200" marR="0" lvl="5"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6pPr>
            <a:lvl7pPr marL="3200400" marR="0" lvl="6"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7pPr>
            <a:lvl8pPr marL="3657600" marR="0" lvl="7"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8pPr>
            <a:lvl9pPr marL="4114800" marR="0" lvl="8"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dirty="0"/>
              <a:t>Settler survival in the presence of </a:t>
            </a:r>
            <a:r>
              <a:rPr lang="en-US" dirty="0">
                <a:solidFill>
                  <a:schemeClr val="bg2">
                    <a:lumMod val="40000"/>
                    <a:lumOff val="60000"/>
                  </a:schemeClr>
                </a:solidFill>
              </a:rPr>
              <a:t>mid sized </a:t>
            </a:r>
            <a:r>
              <a:rPr lang="en-US" dirty="0"/>
              <a:t>worms</a:t>
            </a:r>
          </a:p>
        </p:txBody>
      </p:sp>
      <p:sp>
        <p:nvSpPr>
          <p:cNvPr id="8" name="Google Shape;1841;p61">
            <a:extLst>
              <a:ext uri="{FF2B5EF4-FFF2-40B4-BE49-F238E27FC236}">
                <a16:creationId xmlns:a16="http://schemas.microsoft.com/office/drawing/2014/main" id="{9136E55A-8C65-3DDC-5947-A8F8FAC33357}"/>
              </a:ext>
            </a:extLst>
          </p:cNvPr>
          <p:cNvSpPr txBox="1">
            <a:spLocks/>
          </p:cNvSpPr>
          <p:nvPr/>
        </p:nvSpPr>
        <p:spPr>
          <a:xfrm>
            <a:off x="6346725" y="851361"/>
            <a:ext cx="2692500" cy="36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1pPr>
            <a:lvl2pPr marL="914400" marR="0" lvl="1"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2pPr>
            <a:lvl3pPr marL="1371600" marR="0" lvl="2"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3pPr>
            <a:lvl4pPr marL="1828800" marR="0" lvl="3"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5pPr>
            <a:lvl6pPr marL="2743200" marR="0" lvl="5"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6pPr>
            <a:lvl7pPr marL="3200400" marR="0" lvl="6"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7pPr>
            <a:lvl8pPr marL="3657600" marR="0" lvl="7"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8pPr>
            <a:lvl9pPr marL="4114800" marR="0" lvl="8"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dirty="0"/>
              <a:t>Settler survival in the presence of </a:t>
            </a:r>
            <a:r>
              <a:rPr lang="en-US" dirty="0">
                <a:solidFill>
                  <a:schemeClr val="bg2">
                    <a:lumMod val="40000"/>
                    <a:lumOff val="60000"/>
                  </a:schemeClr>
                </a:solidFill>
              </a:rPr>
              <a:t>small sized </a:t>
            </a:r>
            <a:r>
              <a:rPr lang="en-US" dirty="0"/>
              <a:t>worms</a:t>
            </a:r>
          </a:p>
        </p:txBody>
      </p:sp>
      <p:sp>
        <p:nvSpPr>
          <p:cNvPr id="9" name="Google Shape;1846;p61">
            <a:extLst>
              <a:ext uri="{FF2B5EF4-FFF2-40B4-BE49-F238E27FC236}">
                <a16:creationId xmlns:a16="http://schemas.microsoft.com/office/drawing/2014/main" id="{B5FE2E9E-E2D9-9220-4656-FB840508F62E}"/>
              </a:ext>
            </a:extLst>
          </p:cNvPr>
          <p:cNvSpPr/>
          <p:nvPr/>
        </p:nvSpPr>
        <p:spPr>
          <a:xfrm>
            <a:off x="5453205" y="2571750"/>
            <a:ext cx="771600" cy="77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Montserrat ExtraBold"/>
                <a:ea typeface="Montserrat ExtraBold"/>
                <a:cs typeface="Montserrat ExtraBold"/>
                <a:sym typeface="Montserrat ExtraBold"/>
              </a:rPr>
              <a:t>93/90%</a:t>
            </a:r>
            <a:endParaRPr sz="1600" dirty="0">
              <a:solidFill>
                <a:schemeClr val="dk1"/>
              </a:solidFill>
              <a:latin typeface="Montserrat ExtraBold"/>
              <a:ea typeface="Montserrat ExtraBold"/>
              <a:cs typeface="Montserrat ExtraBold"/>
              <a:sym typeface="Montserrat ExtraBold"/>
            </a:endParaRPr>
          </a:p>
        </p:txBody>
      </p:sp>
      <p:sp>
        <p:nvSpPr>
          <p:cNvPr id="10" name="Google Shape;1841;p61">
            <a:extLst>
              <a:ext uri="{FF2B5EF4-FFF2-40B4-BE49-F238E27FC236}">
                <a16:creationId xmlns:a16="http://schemas.microsoft.com/office/drawing/2014/main" id="{9FE1E484-7EB2-A019-3C25-A94C43BD4F39}"/>
              </a:ext>
            </a:extLst>
          </p:cNvPr>
          <p:cNvSpPr txBox="1">
            <a:spLocks/>
          </p:cNvSpPr>
          <p:nvPr/>
        </p:nvSpPr>
        <p:spPr>
          <a:xfrm>
            <a:off x="6346725" y="2643432"/>
            <a:ext cx="2692500" cy="36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1pPr>
            <a:lvl2pPr marL="914400" marR="0" lvl="1"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2pPr>
            <a:lvl3pPr marL="1371600" marR="0" lvl="2"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3pPr>
            <a:lvl4pPr marL="1828800" marR="0" lvl="3"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5pPr>
            <a:lvl6pPr marL="2743200" marR="0" lvl="5"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6pPr>
            <a:lvl7pPr marL="3200400" marR="0" lvl="6"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7pPr>
            <a:lvl8pPr marL="3657600" marR="0" lvl="7"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8pPr>
            <a:lvl9pPr marL="4114800" marR="0" lvl="8"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dirty="0"/>
              <a:t>Settler survival in the presence of </a:t>
            </a:r>
            <a:r>
              <a:rPr lang="en-US" dirty="0">
                <a:solidFill>
                  <a:schemeClr val="bg2">
                    <a:lumMod val="40000"/>
                    <a:lumOff val="60000"/>
                  </a:schemeClr>
                </a:solidFill>
              </a:rPr>
              <a:t>large sized </a:t>
            </a:r>
            <a:r>
              <a:rPr lang="en-US" dirty="0"/>
              <a:t>worms</a:t>
            </a:r>
          </a:p>
        </p:txBody>
      </p:sp>
      <p:sp>
        <p:nvSpPr>
          <p:cNvPr id="11" name="Google Shape;1846;p61">
            <a:extLst>
              <a:ext uri="{FF2B5EF4-FFF2-40B4-BE49-F238E27FC236}">
                <a16:creationId xmlns:a16="http://schemas.microsoft.com/office/drawing/2014/main" id="{35F877DD-C3D4-0243-533A-8FA1CE3E6460}"/>
              </a:ext>
            </a:extLst>
          </p:cNvPr>
          <p:cNvSpPr/>
          <p:nvPr/>
        </p:nvSpPr>
        <p:spPr>
          <a:xfrm>
            <a:off x="5453205" y="3549947"/>
            <a:ext cx="771600" cy="77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Montserrat ExtraBold"/>
                <a:ea typeface="Montserrat ExtraBold"/>
                <a:cs typeface="Montserrat ExtraBold"/>
                <a:sym typeface="Montserrat ExtraBold"/>
              </a:rPr>
              <a:t>97%</a:t>
            </a:r>
            <a:endParaRPr sz="2000">
              <a:solidFill>
                <a:schemeClr val="dk1"/>
              </a:solidFill>
              <a:latin typeface="Montserrat ExtraBold"/>
              <a:ea typeface="Montserrat ExtraBold"/>
              <a:cs typeface="Montserrat ExtraBold"/>
              <a:sym typeface="Montserrat ExtraBold"/>
            </a:endParaRPr>
          </a:p>
        </p:txBody>
      </p:sp>
      <p:sp>
        <p:nvSpPr>
          <p:cNvPr id="12" name="Google Shape;1841;p61">
            <a:extLst>
              <a:ext uri="{FF2B5EF4-FFF2-40B4-BE49-F238E27FC236}">
                <a16:creationId xmlns:a16="http://schemas.microsoft.com/office/drawing/2014/main" id="{9D995E5D-7BD0-EDA4-DA1B-BA704ECE0FA7}"/>
              </a:ext>
            </a:extLst>
          </p:cNvPr>
          <p:cNvSpPr txBox="1">
            <a:spLocks/>
          </p:cNvSpPr>
          <p:nvPr/>
        </p:nvSpPr>
        <p:spPr>
          <a:xfrm>
            <a:off x="6346725" y="3620501"/>
            <a:ext cx="2692500" cy="36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1pPr>
            <a:lvl2pPr marL="914400" marR="0" lvl="1"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2pPr>
            <a:lvl3pPr marL="1371600" marR="0" lvl="2"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3pPr>
            <a:lvl4pPr marL="1828800" marR="0" lvl="3"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5pPr>
            <a:lvl6pPr marL="2743200" marR="0" lvl="5"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6pPr>
            <a:lvl7pPr marL="3200400" marR="0" lvl="6"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7pPr>
            <a:lvl8pPr marL="3657600" marR="0" lvl="7"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8pPr>
            <a:lvl9pPr marL="4114800" marR="0" lvl="8" indent="-317500" algn="l" rtl="0">
              <a:lnSpc>
                <a:spcPct val="100000"/>
              </a:lnSpc>
              <a:spcBef>
                <a:spcPts val="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dirty="0"/>
              <a:t>Settler survival of the control group</a:t>
            </a:r>
          </a:p>
        </p:txBody>
      </p:sp>
      <p:sp>
        <p:nvSpPr>
          <p:cNvPr id="13" name="Google Shape;1846;p61">
            <a:extLst>
              <a:ext uri="{FF2B5EF4-FFF2-40B4-BE49-F238E27FC236}">
                <a16:creationId xmlns:a16="http://schemas.microsoft.com/office/drawing/2014/main" id="{911E318E-62FD-5764-CB57-6461DA232D9D}"/>
              </a:ext>
            </a:extLst>
          </p:cNvPr>
          <p:cNvSpPr/>
          <p:nvPr/>
        </p:nvSpPr>
        <p:spPr>
          <a:xfrm>
            <a:off x="5453205" y="1630817"/>
            <a:ext cx="771600" cy="77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Montserrat ExtraBold"/>
                <a:ea typeface="Montserrat ExtraBold"/>
                <a:cs typeface="Montserrat ExtraBold"/>
                <a:sym typeface="Montserrat ExtraBold"/>
              </a:rPr>
              <a:t>42/54%</a:t>
            </a:r>
            <a:endParaRPr sz="1600" dirty="0">
              <a:solidFill>
                <a:schemeClr val="dk1"/>
              </a:solidFill>
              <a:latin typeface="Montserrat ExtraBold"/>
              <a:ea typeface="Montserrat ExtraBold"/>
              <a:cs typeface="Montserrat ExtraBold"/>
              <a:sym typeface="Montserrat ExtraBold"/>
            </a:endParaRPr>
          </a:p>
        </p:txBody>
      </p:sp>
      <p:sp>
        <p:nvSpPr>
          <p:cNvPr id="14" name="Google Shape;1840;p61">
            <a:extLst>
              <a:ext uri="{FF2B5EF4-FFF2-40B4-BE49-F238E27FC236}">
                <a16:creationId xmlns:a16="http://schemas.microsoft.com/office/drawing/2014/main" id="{818384D7-F576-2806-57D2-B09CE3467228}"/>
              </a:ext>
            </a:extLst>
          </p:cNvPr>
          <p:cNvSpPr txBox="1">
            <a:spLocks/>
          </p:cNvSpPr>
          <p:nvPr/>
        </p:nvSpPr>
        <p:spPr>
          <a:xfrm>
            <a:off x="531318" y="2860077"/>
            <a:ext cx="2692500" cy="719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9pPr>
          </a:lstStyle>
          <a:p>
            <a:r>
              <a:rPr lang="en-US" sz="1600" dirty="0">
                <a:highlight>
                  <a:schemeClr val="accent1"/>
                </a:highlight>
              </a:rPr>
              <a:t>Agaricia </a:t>
            </a:r>
          </a:p>
          <a:p>
            <a:r>
              <a:rPr lang="en-US" sz="1600" dirty="0">
                <a:highlight>
                  <a:schemeClr val="accent1"/>
                </a:highlight>
              </a:rPr>
              <a:t>humilis</a:t>
            </a:r>
          </a:p>
        </p:txBody>
      </p:sp>
      <p:sp>
        <p:nvSpPr>
          <p:cNvPr id="15" name="Google Shape;1840;p61">
            <a:extLst>
              <a:ext uri="{FF2B5EF4-FFF2-40B4-BE49-F238E27FC236}">
                <a16:creationId xmlns:a16="http://schemas.microsoft.com/office/drawing/2014/main" id="{EA2995E8-853E-1F10-D383-3E7D0FB9931B}"/>
              </a:ext>
            </a:extLst>
          </p:cNvPr>
          <p:cNvSpPr txBox="1">
            <a:spLocks/>
          </p:cNvSpPr>
          <p:nvPr/>
        </p:nvSpPr>
        <p:spPr>
          <a:xfrm>
            <a:off x="214326" y="676011"/>
            <a:ext cx="2692500" cy="719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chemeClr val="dk1"/>
              </a:buClr>
              <a:buSzPts val="3000"/>
              <a:buFont typeface="Montserrat ExtraBold"/>
              <a:buNone/>
              <a:defRPr sz="3000" b="0" i="0" u="none" strike="noStrike" cap="none">
                <a:solidFill>
                  <a:schemeClr val="dk1"/>
                </a:solidFill>
                <a:latin typeface="Montserrat ExtraBold"/>
                <a:ea typeface="Montserrat ExtraBold"/>
                <a:cs typeface="Montserrat ExtraBold"/>
                <a:sym typeface="Montserrat ExtraBold"/>
              </a:defRPr>
            </a:lvl9pPr>
          </a:lstStyle>
          <a:p>
            <a:r>
              <a:rPr lang="en-US" sz="1600" dirty="0">
                <a:highlight>
                  <a:schemeClr val="accent1"/>
                </a:highlight>
              </a:rPr>
              <a:t>Montastraea</a:t>
            </a:r>
            <a:r>
              <a:rPr lang="en-US" sz="2000" dirty="0">
                <a:highlight>
                  <a:schemeClr val="accent1"/>
                </a:highlight>
              </a:rPr>
              <a:t> </a:t>
            </a:r>
          </a:p>
          <a:p>
            <a:r>
              <a:rPr lang="en-US" sz="1600" dirty="0">
                <a:highlight>
                  <a:schemeClr val="accent1"/>
                </a:highlight>
              </a:rPr>
              <a:t>faveolata</a:t>
            </a:r>
            <a:endParaRPr lang="en-US" sz="2000" dirty="0">
              <a:highlight>
                <a:schemeClr val="accent1"/>
              </a:highlight>
            </a:endParaRPr>
          </a:p>
        </p:txBody>
      </p:sp>
    </p:spTree>
    <p:extLst>
      <p:ext uri="{BB962C8B-B14F-4D97-AF65-F5344CB8AC3E}">
        <p14:creationId xmlns:p14="http://schemas.microsoft.com/office/powerpoint/2010/main" val="365778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pic>
        <p:nvPicPr>
          <p:cNvPr id="7" name="Picture 6">
            <a:extLst>
              <a:ext uri="{FF2B5EF4-FFF2-40B4-BE49-F238E27FC236}">
                <a16:creationId xmlns:a16="http://schemas.microsoft.com/office/drawing/2014/main" id="{259B1478-B69F-D928-010C-BBD662D4A386}"/>
              </a:ext>
            </a:extLst>
          </p:cNvPr>
          <p:cNvPicPr>
            <a:picLocks noChangeAspect="1"/>
          </p:cNvPicPr>
          <p:nvPr/>
        </p:nvPicPr>
        <p:blipFill>
          <a:blip r:embed="rId3"/>
          <a:stretch>
            <a:fillRect/>
          </a:stretch>
        </p:blipFill>
        <p:spPr>
          <a:xfrm>
            <a:off x="208941" y="963543"/>
            <a:ext cx="8726118" cy="3648584"/>
          </a:xfrm>
          <a:prstGeom prst="rect">
            <a:avLst/>
          </a:prstGeom>
        </p:spPr>
      </p:pic>
      <p:sp>
        <p:nvSpPr>
          <p:cNvPr id="11" name="Title 1">
            <a:extLst>
              <a:ext uri="{FF2B5EF4-FFF2-40B4-BE49-F238E27FC236}">
                <a16:creationId xmlns:a16="http://schemas.microsoft.com/office/drawing/2014/main" id="{3B6E0597-8D1F-BFF5-5920-C6AB15FC929B}"/>
              </a:ext>
            </a:extLst>
          </p:cNvPr>
          <p:cNvSpPr>
            <a:spLocks noGrp="1"/>
          </p:cNvSpPr>
          <p:nvPr>
            <p:ph type="title"/>
          </p:nvPr>
        </p:nvSpPr>
        <p:spPr>
          <a:xfrm>
            <a:off x="-1146651" y="199985"/>
            <a:ext cx="6217200" cy="1057500"/>
          </a:xfrm>
        </p:spPr>
        <p:txBody>
          <a:bodyPr/>
          <a:lstStyle/>
          <a:p>
            <a:r>
              <a:rPr lang="en-US" sz="2800" dirty="0">
                <a:solidFill>
                  <a:schemeClr val="bg2">
                    <a:lumMod val="40000"/>
                    <a:lumOff val="60000"/>
                  </a:schemeClr>
                </a:solidFill>
              </a:rPr>
              <a:t>Kaplan-Meier</a:t>
            </a:r>
          </a:p>
        </p:txBody>
      </p:sp>
      <p:sp>
        <p:nvSpPr>
          <p:cNvPr id="12" name="Title 1">
            <a:extLst>
              <a:ext uri="{FF2B5EF4-FFF2-40B4-BE49-F238E27FC236}">
                <a16:creationId xmlns:a16="http://schemas.microsoft.com/office/drawing/2014/main" id="{D5A59E00-60B0-E204-7A24-4ACD5A44686D}"/>
              </a:ext>
            </a:extLst>
          </p:cNvPr>
          <p:cNvSpPr txBox="1">
            <a:spLocks/>
          </p:cNvSpPr>
          <p:nvPr/>
        </p:nvSpPr>
        <p:spPr>
          <a:xfrm>
            <a:off x="4284885" y="4318185"/>
            <a:ext cx="6217200" cy="105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Montserrat ExtraBold"/>
              <a:buNone/>
              <a:defRPr sz="8500" b="0" i="0" u="none" strike="noStrike" cap="none">
                <a:solidFill>
                  <a:schemeClr val="dk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dk1"/>
              </a:buClr>
              <a:buSzPts val="9600"/>
              <a:buFont typeface="Montserrat ExtraBold"/>
              <a:buNone/>
              <a:defRPr sz="9600" b="0" i="0" u="none" strike="noStrike" cap="none">
                <a:solidFill>
                  <a:schemeClr val="dk1"/>
                </a:solidFill>
                <a:latin typeface="Montserrat ExtraBold"/>
                <a:ea typeface="Montserrat ExtraBold"/>
                <a:cs typeface="Montserrat ExtraBold"/>
                <a:sym typeface="Montserrat ExtraBold"/>
              </a:defRPr>
            </a:lvl2pPr>
            <a:lvl3pPr marR="0" lvl="2" algn="ctr" rtl="0">
              <a:lnSpc>
                <a:spcPct val="100000"/>
              </a:lnSpc>
              <a:spcBef>
                <a:spcPts val="0"/>
              </a:spcBef>
              <a:spcAft>
                <a:spcPts val="0"/>
              </a:spcAft>
              <a:buClr>
                <a:schemeClr val="dk1"/>
              </a:buClr>
              <a:buSzPts val="9600"/>
              <a:buFont typeface="Montserrat ExtraBold"/>
              <a:buNone/>
              <a:defRPr sz="9600" b="0" i="0" u="none" strike="noStrike" cap="none">
                <a:solidFill>
                  <a:schemeClr val="dk1"/>
                </a:solidFill>
                <a:latin typeface="Montserrat ExtraBold"/>
                <a:ea typeface="Montserrat ExtraBold"/>
                <a:cs typeface="Montserrat ExtraBold"/>
                <a:sym typeface="Montserrat ExtraBold"/>
              </a:defRPr>
            </a:lvl3pPr>
            <a:lvl4pPr marR="0" lvl="3" algn="ctr" rtl="0">
              <a:lnSpc>
                <a:spcPct val="100000"/>
              </a:lnSpc>
              <a:spcBef>
                <a:spcPts val="0"/>
              </a:spcBef>
              <a:spcAft>
                <a:spcPts val="0"/>
              </a:spcAft>
              <a:buClr>
                <a:schemeClr val="dk1"/>
              </a:buClr>
              <a:buSzPts val="9600"/>
              <a:buFont typeface="Montserrat ExtraBold"/>
              <a:buNone/>
              <a:defRPr sz="9600" b="0" i="0" u="none" strike="noStrike" cap="none">
                <a:solidFill>
                  <a:schemeClr val="dk1"/>
                </a:solidFill>
                <a:latin typeface="Montserrat ExtraBold"/>
                <a:ea typeface="Montserrat ExtraBold"/>
                <a:cs typeface="Montserrat ExtraBold"/>
                <a:sym typeface="Montserrat ExtraBold"/>
              </a:defRPr>
            </a:lvl4pPr>
            <a:lvl5pPr marR="0" lvl="4" algn="ctr" rtl="0">
              <a:lnSpc>
                <a:spcPct val="100000"/>
              </a:lnSpc>
              <a:spcBef>
                <a:spcPts val="0"/>
              </a:spcBef>
              <a:spcAft>
                <a:spcPts val="0"/>
              </a:spcAft>
              <a:buClr>
                <a:schemeClr val="dk1"/>
              </a:buClr>
              <a:buSzPts val="9600"/>
              <a:buFont typeface="Montserrat ExtraBold"/>
              <a:buNone/>
              <a:defRPr sz="9600" b="0" i="0" u="none" strike="noStrike" cap="none">
                <a:solidFill>
                  <a:schemeClr val="dk1"/>
                </a:solidFill>
                <a:latin typeface="Montserrat ExtraBold"/>
                <a:ea typeface="Montserrat ExtraBold"/>
                <a:cs typeface="Montserrat ExtraBold"/>
                <a:sym typeface="Montserrat ExtraBold"/>
              </a:defRPr>
            </a:lvl5pPr>
            <a:lvl6pPr marR="0" lvl="5" algn="ctr" rtl="0">
              <a:lnSpc>
                <a:spcPct val="100000"/>
              </a:lnSpc>
              <a:spcBef>
                <a:spcPts val="0"/>
              </a:spcBef>
              <a:spcAft>
                <a:spcPts val="0"/>
              </a:spcAft>
              <a:buClr>
                <a:schemeClr val="dk1"/>
              </a:buClr>
              <a:buSzPts val="9600"/>
              <a:buFont typeface="Montserrat ExtraBold"/>
              <a:buNone/>
              <a:defRPr sz="9600" b="0" i="0" u="none" strike="noStrike" cap="none">
                <a:solidFill>
                  <a:schemeClr val="dk1"/>
                </a:solidFill>
                <a:latin typeface="Montserrat ExtraBold"/>
                <a:ea typeface="Montserrat ExtraBold"/>
                <a:cs typeface="Montserrat ExtraBold"/>
                <a:sym typeface="Montserrat ExtraBold"/>
              </a:defRPr>
            </a:lvl6pPr>
            <a:lvl7pPr marR="0" lvl="6" algn="ctr" rtl="0">
              <a:lnSpc>
                <a:spcPct val="100000"/>
              </a:lnSpc>
              <a:spcBef>
                <a:spcPts val="0"/>
              </a:spcBef>
              <a:spcAft>
                <a:spcPts val="0"/>
              </a:spcAft>
              <a:buClr>
                <a:schemeClr val="dk1"/>
              </a:buClr>
              <a:buSzPts val="9600"/>
              <a:buFont typeface="Montserrat ExtraBold"/>
              <a:buNone/>
              <a:defRPr sz="9600" b="0" i="0" u="none" strike="noStrike" cap="none">
                <a:solidFill>
                  <a:schemeClr val="dk1"/>
                </a:solidFill>
                <a:latin typeface="Montserrat ExtraBold"/>
                <a:ea typeface="Montserrat ExtraBold"/>
                <a:cs typeface="Montserrat ExtraBold"/>
                <a:sym typeface="Montserrat ExtraBold"/>
              </a:defRPr>
            </a:lvl7pPr>
            <a:lvl8pPr marR="0" lvl="7" algn="ctr" rtl="0">
              <a:lnSpc>
                <a:spcPct val="100000"/>
              </a:lnSpc>
              <a:spcBef>
                <a:spcPts val="0"/>
              </a:spcBef>
              <a:spcAft>
                <a:spcPts val="0"/>
              </a:spcAft>
              <a:buClr>
                <a:schemeClr val="dk1"/>
              </a:buClr>
              <a:buSzPts val="9600"/>
              <a:buFont typeface="Montserrat ExtraBold"/>
              <a:buNone/>
              <a:defRPr sz="9600" b="0" i="0" u="none" strike="noStrike" cap="none">
                <a:solidFill>
                  <a:schemeClr val="dk1"/>
                </a:solidFill>
                <a:latin typeface="Montserrat ExtraBold"/>
                <a:ea typeface="Montserrat ExtraBold"/>
                <a:cs typeface="Montserrat ExtraBold"/>
                <a:sym typeface="Montserrat ExtraBold"/>
              </a:defRPr>
            </a:lvl8pPr>
            <a:lvl9pPr marR="0" lvl="8" algn="ctr" rtl="0">
              <a:lnSpc>
                <a:spcPct val="100000"/>
              </a:lnSpc>
              <a:spcBef>
                <a:spcPts val="0"/>
              </a:spcBef>
              <a:spcAft>
                <a:spcPts val="0"/>
              </a:spcAft>
              <a:buClr>
                <a:schemeClr val="dk1"/>
              </a:buClr>
              <a:buSzPts val="9600"/>
              <a:buFont typeface="Montserrat ExtraBold"/>
              <a:buNone/>
              <a:defRPr sz="9600" b="0" i="0" u="none" strike="noStrike" cap="none">
                <a:solidFill>
                  <a:schemeClr val="dk1"/>
                </a:solidFill>
                <a:latin typeface="Montserrat ExtraBold"/>
                <a:ea typeface="Montserrat ExtraBold"/>
                <a:cs typeface="Montserrat ExtraBold"/>
                <a:sym typeface="Montserrat ExtraBold"/>
              </a:defRPr>
            </a:lvl9pPr>
          </a:lstStyle>
          <a:p>
            <a:r>
              <a:rPr lang="en-US" sz="2800" dirty="0">
                <a:solidFill>
                  <a:schemeClr val="bg2">
                    <a:lumMod val="40000"/>
                    <a:lumOff val="60000"/>
                  </a:schemeClr>
                </a:solidFill>
              </a:rPr>
              <a:t>Holm-</a:t>
            </a:r>
            <a:r>
              <a:rPr lang="en-US" sz="2800" dirty="0" err="1">
                <a:solidFill>
                  <a:schemeClr val="bg2">
                    <a:lumMod val="40000"/>
                    <a:lumOff val="60000"/>
                  </a:schemeClr>
                </a:solidFill>
              </a:rPr>
              <a:t>Sidak</a:t>
            </a:r>
            <a:endParaRPr lang="en-US" sz="2800" dirty="0">
              <a:solidFill>
                <a:schemeClr val="bg2">
                  <a:lumMod val="40000"/>
                  <a:lumOff val="60000"/>
                </a:schemeClr>
              </a:solidFill>
            </a:endParaRPr>
          </a:p>
        </p:txBody>
      </p:sp>
      <p:sp>
        <p:nvSpPr>
          <p:cNvPr id="13" name="Oval 12">
            <a:extLst>
              <a:ext uri="{FF2B5EF4-FFF2-40B4-BE49-F238E27FC236}">
                <a16:creationId xmlns:a16="http://schemas.microsoft.com/office/drawing/2014/main" id="{1C65378C-015C-924B-C82F-175390703134}"/>
              </a:ext>
            </a:extLst>
          </p:cNvPr>
          <p:cNvSpPr/>
          <p:nvPr/>
        </p:nvSpPr>
        <p:spPr>
          <a:xfrm>
            <a:off x="3925824" y="4145280"/>
            <a:ext cx="768096" cy="466847"/>
          </a:xfrm>
          <a:prstGeom prst="ellipse">
            <a:avLst/>
          </a:prstGeom>
          <a:noFill/>
          <a:ln>
            <a:solidFill>
              <a:schemeClr val="tx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313C753F-2959-A15C-C0EC-36CD8D0DE62B}"/>
              </a:ext>
            </a:extLst>
          </p:cNvPr>
          <p:cNvSpPr/>
          <p:nvPr/>
        </p:nvSpPr>
        <p:spPr>
          <a:xfrm>
            <a:off x="7009437" y="4145279"/>
            <a:ext cx="768096" cy="466847"/>
          </a:xfrm>
          <a:prstGeom prst="ellipse">
            <a:avLst/>
          </a:prstGeom>
          <a:noFill/>
          <a:ln>
            <a:solidFill>
              <a:schemeClr val="tx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Aquatic Biomes Animals Activities for Elementary by Slidesgo">
  <a:themeElements>
    <a:clrScheme name="Simple Light">
      <a:dk1>
        <a:srgbClr val="FFFFFF"/>
      </a:dk1>
      <a:lt1>
        <a:srgbClr val="261253"/>
      </a:lt1>
      <a:dk2>
        <a:srgbClr val="30007F"/>
      </a:dk2>
      <a:lt2>
        <a:srgbClr val="4B22A1"/>
      </a:lt2>
      <a:accent1>
        <a:srgbClr val="5A61C3"/>
      </a:accent1>
      <a:accent2>
        <a:srgbClr val="7D6ED6"/>
      </a:accent2>
      <a:accent3>
        <a:srgbClr val="A38AD8"/>
      </a:accent3>
      <a:accent4>
        <a:srgbClr val="C0ACE9"/>
      </a:accent4>
      <a:accent5>
        <a:srgbClr val="C7B9E6"/>
      </a:accent5>
      <a:accent6>
        <a:srgbClr val="E2D7F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TotalTime>
  <Words>811</Words>
  <Application>Microsoft Office PowerPoint</Application>
  <PresentationFormat>On-screen Show (16:9)</PresentationFormat>
  <Paragraphs>124</Paragraphs>
  <Slides>15</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Anaheim</vt:lpstr>
      <vt:lpstr>Arial</vt:lpstr>
      <vt:lpstr>Montserrat</vt:lpstr>
      <vt:lpstr>Bebas Neue</vt:lpstr>
      <vt:lpstr>Montserrat ExtraBold</vt:lpstr>
      <vt:lpstr>Source Sans Pro</vt:lpstr>
      <vt:lpstr>Times New Roman</vt:lpstr>
      <vt:lpstr>Aquatic Biomes Animals Activities for Elementary by Slidesgo</vt:lpstr>
      <vt:lpstr>Predation on Coral Settlers by the Corallivorous Fireworm Hermodice carunculata A Review </vt:lpstr>
      <vt:lpstr>INTRODUCTION</vt:lpstr>
      <vt:lpstr>We want to Understand:</vt:lpstr>
      <vt:lpstr>Variables of Interest</vt:lpstr>
      <vt:lpstr>Methods</vt:lpstr>
      <vt:lpstr>The Experimental Unit </vt:lpstr>
      <vt:lpstr>Statistical Analysis Methods</vt:lpstr>
      <vt:lpstr>Kaplan-Meier</vt:lpstr>
      <vt:lpstr>Kaplan-Meier</vt:lpstr>
      <vt:lpstr>PowerPoint Presentation</vt:lpstr>
      <vt:lpstr>Feeding Observations</vt:lpstr>
      <vt:lpstr>Conclusions</vt:lpstr>
      <vt:lpstr>Study Limitations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Predation on Coral Settlers by the Corallivorous Fireworm Hermodice carunculata A Review </dc:title>
  <dc:creator>Isa Rennenberg</dc:creator>
  <cp:lastModifiedBy>Rennenberg, Isabelle T.</cp:lastModifiedBy>
  <cp:revision>2</cp:revision>
  <dcterms:modified xsi:type="dcterms:W3CDTF">2023-06-21T00:54:45Z</dcterms:modified>
</cp:coreProperties>
</file>